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lsb" ContentType="application/vnd.ms-excel.sheet.binary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4.xml" ContentType="application/vnd.openxmlformats-officedocument.theme+xml"/>
  <Override PartName="/ppt/media/image37.svg" ContentType="image/svg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5.xml" ContentType="application/vnd.openxmlformats-officedocument.theme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6.xml" ContentType="application/vnd.openxmlformats-officedocument.theme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4"/>
    <p:sldMasterId id="2147483822" r:id="rId5"/>
    <p:sldMasterId id="2147483846" r:id="rId6"/>
    <p:sldMasterId id="2147483886" r:id="rId7"/>
    <p:sldMasterId id="2147483900" r:id="rId8"/>
    <p:sldMasterId id="2147483923" r:id="rId9"/>
  </p:sldMasterIdLst>
  <p:notesMasterIdLst>
    <p:notesMasterId r:id="rId21"/>
  </p:notesMasterIdLst>
  <p:handoutMasterIdLst>
    <p:handoutMasterId r:id="rId22"/>
  </p:handoutMasterIdLst>
  <p:sldIdLst>
    <p:sldId id="2147483496" r:id="rId10"/>
    <p:sldId id="2147482608" r:id="rId11"/>
    <p:sldId id="2147483499" r:id="rId12"/>
    <p:sldId id="392" r:id="rId13"/>
    <p:sldId id="2147483498" r:id="rId14"/>
    <p:sldId id="2147483448" r:id="rId15"/>
    <p:sldId id="2147483456" r:id="rId16"/>
    <p:sldId id="2147482643" r:id="rId17"/>
    <p:sldId id="2147483481" r:id="rId18"/>
    <p:sldId id="2147483500" r:id="rId19"/>
    <p:sldId id="214748349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2D2E2D-750B-2F93-4827-A937707C4BE9}" name="Pu, Tiandi" initials="PT" userId="S::t.pu@unesco.org::fde438f9-7dcd-4dee-8e0a-a7e6a6ee68ee" providerId="AD"/>
  <p188:author id="{F2ACD43A-4FB0-9592-4C8C-E57E6090AF48}" name="Yang, Fan" initials="" userId="S::f.yang@unesco.org::acd16716-c4c0-4154-9e63-a5f271bbc76b" providerId="AD"/>
  <p188:author id="{54CE018B-D66B-8941-7904-439D11D41D2C}" name="Patino Villalba,Soledad" initials="PV" userId="S::ms.patino-villalba@unesco.org::7b4aeb25-40c3-4903-b53f-e2ef21525a9a" providerId="AD"/>
  <p188:author id="{68DB73BF-2602-05B0-83CA-30D2EFFD090B}" name="Riekki, Ilja" initials="IR" userId="S::i.riekki@unesco.org::1bf3c7d6-7bed-4eca-ab7c-11a6c2899e5c" providerId="AD"/>
  <p188:author id="{C9F795CC-F4E3-3D68-62B2-2483A8825909}" name="El Meknassi, Aicha" initials="AE" userId="S::a.el-meknassi@unesco.org::cc0db3fc-0fba-4746-862a-7a1401fb3cc8" providerId="AD"/>
  <p188:author id="{CC977CD0-2B38-0E35-45BF-EDEAA75399A8}" name="Patiño Villalba,Soledad" initials="SP" userId="S::s.patino@unesco.org::7b4aeb25-40c3-4903-b53f-e2ef21525a9a" providerId="AD"/>
  <p188:author id="{981D8AE3-6EEB-E397-0462-60ECE66FEA50}" name="Garcia Baudino, Sofia" initials="GS" userId="S::s.garcia-baudino@unesco.org::866b9646-fcca-4116-a332-017396ce796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vel, Matthieu" initials="GM" lastIdx="5" clrIdx="0">
    <p:extLst>
      <p:ext uri="{19B8F6BF-5375-455C-9EA6-DF929625EA0E}">
        <p15:presenceInfo xmlns:p15="http://schemas.microsoft.com/office/powerpoint/2012/main" userId="S::m.guevel@unesco.org::59e580ac-477c-44d0-8c02-a45964b90ae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BF"/>
    <a:srgbClr val="C11728"/>
    <a:srgbClr val="F39200"/>
    <a:srgbClr val="95C11F"/>
    <a:srgbClr val="EAEAEA"/>
    <a:srgbClr val="5B9BD5"/>
    <a:srgbClr val="004983"/>
    <a:srgbClr val="D9D9D9"/>
    <a:srgbClr val="8FAADC"/>
    <a:srgbClr val="007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34A0FF-3673-41E4-896E-E6F3B07EC7F0}" v="21" dt="2025-07-14T12:02:13.945"/>
    <p1510:client id="{8ACE81C9-D7F3-4850-97FA-230CEFC45E6A}" v="1294" dt="2025-07-14T21:36:15.519"/>
    <p1510:client id="{F53DEC58-11EE-4F70-A288-C7E9FF10F1B0}" v="571" dt="2025-07-14T11:34:44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18" autoAdjust="0"/>
    <p:restoredTop sz="94660"/>
  </p:normalViewPr>
  <p:slideViewPr>
    <p:cSldViewPr snapToGrid="0">
      <p:cViewPr varScale="1">
        <p:scale>
          <a:sx n="60" d="100"/>
          <a:sy n="60" d="100"/>
        </p:scale>
        <p:origin x="48" y="256"/>
      </p:cViewPr>
      <p:guideLst>
        <p:guide orient="horz" pos="2115"/>
        <p:guide pos="3931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iño Villalba,Soledad" userId="S::s.patino@unesco.org::7b4aeb25-40c3-4903-b53f-e2ef21525a9a" providerId="AD" clId="Web-{3434A0FF-3673-41E4-896E-E6F3B07EC7F0}"/>
    <pc:docChg chg="modSld sldOrd">
      <pc:chgData name="Patiño Villalba,Soledad" userId="S::s.patino@unesco.org::7b4aeb25-40c3-4903-b53f-e2ef21525a9a" providerId="AD" clId="Web-{3434A0FF-3673-41E4-896E-E6F3B07EC7F0}" dt="2025-07-14T12:02:13.945" v="18"/>
      <pc:docMkLst>
        <pc:docMk/>
      </pc:docMkLst>
      <pc:sldChg chg="mod ord modShow">
        <pc:chgData name="Patiño Villalba,Soledad" userId="S::s.patino@unesco.org::7b4aeb25-40c3-4903-b53f-e2ef21525a9a" providerId="AD" clId="Web-{3434A0FF-3673-41E4-896E-E6F3B07EC7F0}" dt="2025-07-14T12:02:13.945" v="18"/>
        <pc:sldMkLst>
          <pc:docMk/>
          <pc:sldMk cId="1421692416" sldId="392"/>
        </pc:sldMkLst>
      </pc:sldChg>
      <pc:sldChg chg="ord">
        <pc:chgData name="Patiño Villalba,Soledad" userId="S::s.patino@unesco.org::7b4aeb25-40c3-4903-b53f-e2ef21525a9a" providerId="AD" clId="Web-{3434A0FF-3673-41E4-896E-E6F3B07EC7F0}" dt="2025-07-14T11:56:48.605" v="15"/>
        <pc:sldMkLst>
          <pc:docMk/>
          <pc:sldMk cId="1844265309" sldId="2147483456"/>
        </pc:sldMkLst>
      </pc:sldChg>
      <pc:sldChg chg="mod modShow">
        <pc:chgData name="Patiño Villalba,Soledad" userId="S::s.patino@unesco.org::7b4aeb25-40c3-4903-b53f-e2ef21525a9a" providerId="AD" clId="Web-{3434A0FF-3673-41E4-896E-E6F3B07EC7F0}" dt="2025-07-14T11:55:01.680" v="0"/>
        <pc:sldMkLst>
          <pc:docMk/>
          <pc:sldMk cId="2307151820" sldId="2147483486"/>
        </pc:sldMkLst>
      </pc:sldChg>
      <pc:sldChg chg="ord">
        <pc:chgData name="Patiño Villalba,Soledad" userId="S::s.patino@unesco.org::7b4aeb25-40c3-4903-b53f-e2ef21525a9a" providerId="AD" clId="Web-{3434A0FF-3673-41E4-896E-E6F3B07EC7F0}" dt="2025-07-14T11:56:39.902" v="14"/>
        <pc:sldMkLst>
          <pc:docMk/>
          <pc:sldMk cId="241715140" sldId="2147483494"/>
        </pc:sldMkLst>
      </pc:sldChg>
      <pc:sldChg chg="modSp">
        <pc:chgData name="Patiño Villalba,Soledad" userId="S::s.patino@unesco.org::7b4aeb25-40c3-4903-b53f-e2ef21525a9a" providerId="AD" clId="Web-{3434A0FF-3673-41E4-896E-E6F3B07EC7F0}" dt="2025-07-14T11:56:21.589" v="13" actId="20577"/>
        <pc:sldMkLst>
          <pc:docMk/>
          <pc:sldMk cId="1539513767" sldId="2147483498"/>
        </pc:sldMkLst>
        <pc:spChg chg="mod">
          <ac:chgData name="Patiño Villalba,Soledad" userId="S::s.patino@unesco.org::7b4aeb25-40c3-4903-b53f-e2ef21525a9a" providerId="AD" clId="Web-{3434A0FF-3673-41E4-896E-E6F3B07EC7F0}" dt="2025-07-14T11:56:21.589" v="13" actId="20577"/>
          <ac:spMkLst>
            <pc:docMk/>
            <pc:sldMk cId="1539513767" sldId="2147483498"/>
            <ac:spMk id="2" creationId="{8B1A4465-7A1B-1B02-F435-12B762F6EEA4}"/>
          </ac:spMkLst>
        </pc:spChg>
      </pc:sldChg>
    </pc:docChg>
  </pc:docChgLst>
  <pc:docChgLst>
    <pc:chgData name="Patiño Villalba,Soledad" userId="7b4aeb25-40c3-4903-b53f-e2ef21525a9a" providerId="ADAL" clId="{F53DEC58-11EE-4F70-A288-C7E9FF10F1B0}"/>
    <pc:docChg chg="undo custSel addSld delSld modSld sldOrd">
      <pc:chgData name="Patiño Villalba,Soledad" userId="7b4aeb25-40c3-4903-b53f-e2ef21525a9a" providerId="ADAL" clId="{F53DEC58-11EE-4F70-A288-C7E9FF10F1B0}" dt="2025-07-14T12:08:56.588" v="3356"/>
      <pc:docMkLst>
        <pc:docMk/>
      </pc:docMkLst>
      <pc:sldChg chg="delSp add del mod">
        <pc:chgData name="Patiño Villalba,Soledad" userId="7b4aeb25-40c3-4903-b53f-e2ef21525a9a" providerId="ADAL" clId="{F53DEC58-11EE-4F70-A288-C7E9FF10F1B0}" dt="2025-07-14T10:56:28.108" v="1312" actId="47"/>
        <pc:sldMkLst>
          <pc:docMk/>
          <pc:sldMk cId="61091477" sldId="258"/>
        </pc:sldMkLst>
        <pc:grpChg chg="del">
          <ac:chgData name="Patiño Villalba,Soledad" userId="7b4aeb25-40c3-4903-b53f-e2ef21525a9a" providerId="ADAL" clId="{F53DEC58-11EE-4F70-A288-C7E9FF10F1B0}" dt="2025-07-14T10:54:57.791" v="1303" actId="478"/>
          <ac:grpSpMkLst>
            <pc:docMk/>
            <pc:sldMk cId="61091477" sldId="258"/>
            <ac:grpSpMk id="178" creationId="{CCE63312-46A4-68CD-889F-FA3DAECC9713}"/>
          </ac:grpSpMkLst>
        </pc:grpChg>
      </pc:sldChg>
      <pc:sldChg chg="del">
        <pc:chgData name="Patiño Villalba,Soledad" userId="7b4aeb25-40c3-4903-b53f-e2ef21525a9a" providerId="ADAL" clId="{F53DEC58-11EE-4F70-A288-C7E9FF10F1B0}" dt="2025-07-14T10:54:01.505" v="1301" actId="47"/>
        <pc:sldMkLst>
          <pc:docMk/>
          <pc:sldMk cId="2478778170" sldId="331"/>
        </pc:sldMkLst>
      </pc:sldChg>
      <pc:sldChg chg="addSp delSp modSp add del mod ord modClrScheme chgLayout">
        <pc:chgData name="Patiño Villalba,Soledad" userId="7b4aeb25-40c3-4903-b53f-e2ef21525a9a" providerId="ADAL" clId="{F53DEC58-11EE-4F70-A288-C7E9FF10F1B0}" dt="2025-07-14T09:39:27.634" v="846" actId="47"/>
        <pc:sldMkLst>
          <pc:docMk/>
          <pc:sldMk cId="2278365479" sldId="378"/>
        </pc:sldMkLst>
        <pc:spChg chg="add del mod">
          <ac:chgData name="Patiño Villalba,Soledad" userId="7b4aeb25-40c3-4903-b53f-e2ef21525a9a" providerId="ADAL" clId="{F53DEC58-11EE-4F70-A288-C7E9FF10F1B0}" dt="2025-07-14T09:32:50.942" v="725" actId="1076"/>
          <ac:spMkLst>
            <pc:docMk/>
            <pc:sldMk cId="2278365479" sldId="378"/>
            <ac:spMk id="6" creationId="{1804D93F-5069-351D-C507-AB2AB27E9681}"/>
          </ac:spMkLst>
        </pc:spChg>
        <pc:spChg chg="add del mod">
          <ac:chgData name="Patiño Villalba,Soledad" userId="7b4aeb25-40c3-4903-b53f-e2ef21525a9a" providerId="ADAL" clId="{F53DEC58-11EE-4F70-A288-C7E9FF10F1B0}" dt="2025-07-14T09:29:57.824" v="703" actId="478"/>
          <ac:spMkLst>
            <pc:docMk/>
            <pc:sldMk cId="2278365479" sldId="378"/>
            <ac:spMk id="7" creationId="{F15F92BB-06FE-A95C-2548-8DCE24ACD464}"/>
          </ac:spMkLst>
        </pc:spChg>
        <pc:spChg chg="add del mod">
          <ac:chgData name="Patiño Villalba,Soledad" userId="7b4aeb25-40c3-4903-b53f-e2ef21525a9a" providerId="ADAL" clId="{F53DEC58-11EE-4F70-A288-C7E9FF10F1B0}" dt="2025-07-14T09:29:30.587" v="695" actId="26606"/>
          <ac:spMkLst>
            <pc:docMk/>
            <pc:sldMk cId="2278365479" sldId="378"/>
            <ac:spMk id="11" creationId="{823AF5A2-F71C-268D-6AB8-638A1106BDDD}"/>
          </ac:spMkLst>
        </pc:spChg>
        <pc:spChg chg="del">
          <ac:chgData name="Patiño Villalba,Soledad" userId="7b4aeb25-40c3-4903-b53f-e2ef21525a9a" providerId="ADAL" clId="{F53DEC58-11EE-4F70-A288-C7E9FF10F1B0}" dt="2025-07-14T09:28:51.104" v="689" actId="478"/>
          <ac:spMkLst>
            <pc:docMk/>
            <pc:sldMk cId="2278365479" sldId="378"/>
            <ac:spMk id="12" creationId="{C0CF5B28-DB21-3A41-9DA5-C86B1F9B59A7}"/>
          </ac:spMkLst>
        </pc:spChg>
        <pc:spChg chg="add del mod">
          <ac:chgData name="Patiño Villalba,Soledad" userId="7b4aeb25-40c3-4903-b53f-e2ef21525a9a" providerId="ADAL" clId="{F53DEC58-11EE-4F70-A288-C7E9FF10F1B0}" dt="2025-07-14T09:29:35.872" v="697" actId="26606"/>
          <ac:spMkLst>
            <pc:docMk/>
            <pc:sldMk cId="2278365479" sldId="378"/>
            <ac:spMk id="13" creationId="{60CBE89D-1BC5-05E4-A36A-DEC0A3849C9C}"/>
          </ac:spMkLst>
        </pc:spChg>
        <pc:spChg chg="del">
          <ac:chgData name="Patiño Villalba,Soledad" userId="7b4aeb25-40c3-4903-b53f-e2ef21525a9a" providerId="ADAL" clId="{F53DEC58-11EE-4F70-A288-C7E9FF10F1B0}" dt="2025-07-14T09:20:59.702" v="557" actId="478"/>
          <ac:spMkLst>
            <pc:docMk/>
            <pc:sldMk cId="2278365479" sldId="378"/>
            <ac:spMk id="14" creationId="{D75DC10F-636F-E3F4-BEB7-CF609454DF50}"/>
          </ac:spMkLst>
        </pc:spChg>
        <pc:spChg chg="del">
          <ac:chgData name="Patiño Villalba,Soledad" userId="7b4aeb25-40c3-4903-b53f-e2ef21525a9a" providerId="ADAL" clId="{F53DEC58-11EE-4F70-A288-C7E9FF10F1B0}" dt="2025-07-14T09:20:56.272" v="556" actId="478"/>
          <ac:spMkLst>
            <pc:docMk/>
            <pc:sldMk cId="2278365479" sldId="378"/>
            <ac:spMk id="15" creationId="{20DB6325-AE00-2CA6-2685-A40A24F6FB68}"/>
          </ac:spMkLst>
        </pc:spChg>
        <pc:spChg chg="del">
          <ac:chgData name="Patiño Villalba,Soledad" userId="7b4aeb25-40c3-4903-b53f-e2ef21525a9a" providerId="ADAL" clId="{F53DEC58-11EE-4F70-A288-C7E9FF10F1B0}" dt="2025-07-14T09:29:20.082" v="691" actId="478"/>
          <ac:spMkLst>
            <pc:docMk/>
            <pc:sldMk cId="2278365479" sldId="378"/>
            <ac:spMk id="19" creationId="{AF3A5B9B-B62E-BD48-3760-C1605E40FF29}"/>
          </ac:spMkLst>
        </pc:spChg>
        <pc:picChg chg="add del mod">
          <ac:chgData name="Patiño Villalba,Soledad" userId="7b4aeb25-40c3-4903-b53f-e2ef21525a9a" providerId="ADAL" clId="{F53DEC58-11EE-4F70-A288-C7E9FF10F1B0}" dt="2025-07-14T09:22:05.281" v="569" actId="478"/>
          <ac:picMkLst>
            <pc:docMk/>
            <pc:sldMk cId="2278365479" sldId="378"/>
            <ac:picMk id="2" creationId="{B157D6B3-9DAB-6C15-40C4-3258B9311A67}"/>
          </ac:picMkLst>
        </pc:picChg>
        <pc:picChg chg="add mod modCrop">
          <ac:chgData name="Patiño Villalba,Soledad" userId="7b4aeb25-40c3-4903-b53f-e2ef21525a9a" providerId="ADAL" clId="{F53DEC58-11EE-4F70-A288-C7E9FF10F1B0}" dt="2025-07-14T09:32:43.653" v="724" actId="1076"/>
          <ac:picMkLst>
            <pc:docMk/>
            <pc:sldMk cId="2278365479" sldId="378"/>
            <ac:picMk id="4" creationId="{AA48EDA5-4400-DDE1-6E44-4894DB2C0B91}"/>
          </ac:picMkLst>
        </pc:picChg>
        <pc:picChg chg="del">
          <ac:chgData name="Patiño Villalba,Soledad" userId="7b4aeb25-40c3-4903-b53f-e2ef21525a9a" providerId="ADAL" clId="{F53DEC58-11EE-4F70-A288-C7E9FF10F1B0}" dt="2025-07-14T09:28:11.752" v="683" actId="478"/>
          <ac:picMkLst>
            <pc:docMk/>
            <pc:sldMk cId="2278365479" sldId="378"/>
            <ac:picMk id="9" creationId="{2D462128-E335-1EAE-0F6E-5EB78F799CE3}"/>
          </ac:picMkLst>
        </pc:picChg>
        <pc:picChg chg="del mod">
          <ac:chgData name="Patiño Villalba,Soledad" userId="7b4aeb25-40c3-4903-b53f-e2ef21525a9a" providerId="ADAL" clId="{F53DEC58-11EE-4F70-A288-C7E9FF10F1B0}" dt="2025-07-14T09:21:49.634" v="565" actId="478"/>
          <ac:picMkLst>
            <pc:docMk/>
            <pc:sldMk cId="2278365479" sldId="378"/>
            <ac:picMk id="18" creationId="{E454372C-B9EB-BC93-BD2A-2D299EF98B97}"/>
          </ac:picMkLst>
        </pc:picChg>
        <pc:cxnChg chg="del">
          <ac:chgData name="Patiño Villalba,Soledad" userId="7b4aeb25-40c3-4903-b53f-e2ef21525a9a" providerId="ADAL" clId="{F53DEC58-11EE-4F70-A288-C7E9FF10F1B0}" dt="2025-07-14T09:21:00.896" v="558" actId="478"/>
          <ac:cxnSpMkLst>
            <pc:docMk/>
            <pc:sldMk cId="2278365479" sldId="378"/>
            <ac:cxnSpMk id="17" creationId="{E8DB851B-DFBC-249D-7CE1-DD87F039CDCF}"/>
          </ac:cxnSpMkLst>
        </pc:cxnChg>
      </pc:sldChg>
      <pc:sldChg chg="addSp delSp modSp add mod ord addAnim delAnim modShow modNotesTx">
        <pc:chgData name="Patiño Villalba,Soledad" userId="7b4aeb25-40c3-4903-b53f-e2ef21525a9a" providerId="ADAL" clId="{F53DEC58-11EE-4F70-A288-C7E9FF10F1B0}" dt="2025-07-14T11:46:02.285" v="3323" actId="729"/>
        <pc:sldMkLst>
          <pc:docMk/>
          <pc:sldMk cId="1421692416" sldId="392"/>
        </pc:sldMkLst>
        <pc:spChg chg="add del mod">
          <ac:chgData name="Patiño Villalba,Soledad" userId="7b4aeb25-40c3-4903-b53f-e2ef21525a9a" providerId="ADAL" clId="{F53DEC58-11EE-4F70-A288-C7E9FF10F1B0}" dt="2025-07-14T09:24:05.229" v="602" actId="207"/>
          <ac:spMkLst>
            <pc:docMk/>
            <pc:sldMk cId="1421692416" sldId="392"/>
            <ac:spMk id="2" creationId="{089C4C26-F52A-4002-8978-2E7D1FCC92E3}"/>
          </ac:spMkLst>
        </pc:spChg>
        <pc:spChg chg="add del mod">
          <ac:chgData name="Patiño Villalba,Soledad" userId="7b4aeb25-40c3-4903-b53f-e2ef21525a9a" providerId="ADAL" clId="{F53DEC58-11EE-4F70-A288-C7E9FF10F1B0}" dt="2025-07-14T11:29:26.769" v="2620" actId="478"/>
          <ac:spMkLst>
            <pc:docMk/>
            <pc:sldMk cId="1421692416" sldId="392"/>
            <ac:spMk id="5" creationId="{B90D7267-FD1F-3C92-B6F9-60B2F08F7B31}"/>
          </ac:spMkLst>
        </pc:spChg>
        <pc:spChg chg="add del mod">
          <ac:chgData name="Patiño Villalba,Soledad" userId="7b4aeb25-40c3-4903-b53f-e2ef21525a9a" providerId="ADAL" clId="{F53DEC58-11EE-4F70-A288-C7E9FF10F1B0}" dt="2025-07-14T09:23:42.610" v="583" actId="478"/>
          <ac:spMkLst>
            <pc:docMk/>
            <pc:sldMk cId="1421692416" sldId="392"/>
            <ac:spMk id="7" creationId="{1A12205A-7DBD-D3AA-0C1C-157AF9B8EB38}"/>
          </ac:spMkLst>
        </pc:spChg>
        <pc:spChg chg="add mod">
          <ac:chgData name="Patiño Villalba,Soledad" userId="7b4aeb25-40c3-4903-b53f-e2ef21525a9a" providerId="ADAL" clId="{F53DEC58-11EE-4F70-A288-C7E9FF10F1B0}" dt="2025-07-14T09:23:42.177" v="582"/>
          <ac:spMkLst>
            <pc:docMk/>
            <pc:sldMk cId="1421692416" sldId="392"/>
            <ac:spMk id="8" creationId="{CE923494-3329-E0DD-F97F-92FEC8F71011}"/>
          </ac:spMkLst>
        </pc:spChg>
        <pc:spChg chg="add mod">
          <ac:chgData name="Patiño Villalba,Soledad" userId="7b4aeb25-40c3-4903-b53f-e2ef21525a9a" providerId="ADAL" clId="{F53DEC58-11EE-4F70-A288-C7E9FF10F1B0}" dt="2025-07-14T11:28:47.233" v="2578" actId="1037"/>
          <ac:spMkLst>
            <pc:docMk/>
            <pc:sldMk cId="1421692416" sldId="392"/>
            <ac:spMk id="10" creationId="{4A4663E3-6AFF-C02E-FC4C-7D6A69F73F61}"/>
          </ac:spMkLst>
        </pc:spChg>
        <pc:spChg chg="mod">
          <ac:chgData name="Patiño Villalba,Soledad" userId="7b4aeb25-40c3-4903-b53f-e2ef21525a9a" providerId="ADAL" clId="{F53DEC58-11EE-4F70-A288-C7E9FF10F1B0}" dt="2025-07-14T11:31:36.595" v="3094" actId="1038"/>
          <ac:spMkLst>
            <pc:docMk/>
            <pc:sldMk cId="1421692416" sldId="392"/>
            <ac:spMk id="11" creationId="{0B5CF00B-0793-944E-FC4F-973F7BCEDEDF}"/>
          </ac:spMkLst>
        </pc:spChg>
        <pc:spChg chg="mod">
          <ac:chgData name="Patiño Villalba,Soledad" userId="7b4aeb25-40c3-4903-b53f-e2ef21525a9a" providerId="ADAL" clId="{F53DEC58-11EE-4F70-A288-C7E9FF10F1B0}" dt="2025-07-14T11:31:36.595" v="3094" actId="1038"/>
          <ac:spMkLst>
            <pc:docMk/>
            <pc:sldMk cId="1421692416" sldId="392"/>
            <ac:spMk id="13" creationId="{19E91494-D8D0-B15E-2C64-824F46F5B80A}"/>
          </ac:spMkLst>
        </pc:spChg>
        <pc:spChg chg="mod">
          <ac:chgData name="Patiño Villalba,Soledad" userId="7b4aeb25-40c3-4903-b53f-e2ef21525a9a" providerId="ADAL" clId="{F53DEC58-11EE-4F70-A288-C7E9FF10F1B0}" dt="2025-07-14T11:31:36.595" v="3094" actId="1038"/>
          <ac:spMkLst>
            <pc:docMk/>
            <pc:sldMk cId="1421692416" sldId="392"/>
            <ac:spMk id="14" creationId="{75D67F00-C01D-6232-2A85-619DA0257665}"/>
          </ac:spMkLst>
        </pc:spChg>
        <pc:spChg chg="add mod">
          <ac:chgData name="Patiño Villalba,Soledad" userId="7b4aeb25-40c3-4903-b53f-e2ef21525a9a" providerId="ADAL" clId="{F53DEC58-11EE-4F70-A288-C7E9FF10F1B0}" dt="2025-07-14T11:30:18.873" v="2888" actId="1035"/>
          <ac:spMkLst>
            <pc:docMk/>
            <pc:sldMk cId="1421692416" sldId="392"/>
            <ac:spMk id="18" creationId="{390F0492-E319-1666-4C36-DF60E34220F7}"/>
          </ac:spMkLst>
        </pc:spChg>
        <pc:spChg chg="add mod">
          <ac:chgData name="Patiño Villalba,Soledad" userId="7b4aeb25-40c3-4903-b53f-e2ef21525a9a" providerId="ADAL" clId="{F53DEC58-11EE-4F70-A288-C7E9FF10F1B0}" dt="2025-07-14T11:31:25.951" v="3072" actId="1038"/>
          <ac:spMkLst>
            <pc:docMk/>
            <pc:sldMk cId="1421692416" sldId="392"/>
            <ac:spMk id="19" creationId="{C63F28AD-563E-3340-6365-AF5D8C9BB427}"/>
          </ac:spMkLst>
        </pc:spChg>
        <pc:spChg chg="add mod">
          <ac:chgData name="Patiño Villalba,Soledad" userId="7b4aeb25-40c3-4903-b53f-e2ef21525a9a" providerId="ADAL" clId="{F53DEC58-11EE-4F70-A288-C7E9FF10F1B0}" dt="2025-07-14T11:31:25.951" v="3072" actId="1038"/>
          <ac:spMkLst>
            <pc:docMk/>
            <pc:sldMk cId="1421692416" sldId="392"/>
            <ac:spMk id="23" creationId="{A23A0C46-010B-AC26-8B06-F14BCD9720A1}"/>
          </ac:spMkLst>
        </pc:spChg>
        <pc:picChg chg="add mod">
          <ac:chgData name="Patiño Villalba,Soledad" userId="7b4aeb25-40c3-4903-b53f-e2ef21525a9a" providerId="ADAL" clId="{F53DEC58-11EE-4F70-A288-C7E9FF10F1B0}" dt="2025-07-14T11:28:47.233" v="2578" actId="1037"/>
          <ac:picMkLst>
            <pc:docMk/>
            <pc:sldMk cId="1421692416" sldId="392"/>
            <ac:picMk id="3" creationId="{668BE7C8-E300-08E0-6E37-1CA64618BCDE}"/>
          </ac:picMkLst>
        </pc:picChg>
        <pc:picChg chg="add del mod">
          <ac:chgData name="Patiño Villalba,Soledad" userId="7b4aeb25-40c3-4903-b53f-e2ef21525a9a" providerId="ADAL" clId="{F53DEC58-11EE-4F70-A288-C7E9FF10F1B0}" dt="2025-07-14T11:30:31.832" v="2924" actId="1076"/>
          <ac:picMkLst>
            <pc:docMk/>
            <pc:sldMk cId="1421692416" sldId="392"/>
            <ac:picMk id="6" creationId="{8B7606AC-586B-B421-8C8A-BC016CFD3FDF}"/>
          </ac:picMkLst>
        </pc:picChg>
        <pc:picChg chg="add mod">
          <ac:chgData name="Patiño Villalba,Soledad" userId="7b4aeb25-40c3-4903-b53f-e2ef21525a9a" providerId="ADAL" clId="{F53DEC58-11EE-4F70-A288-C7E9FF10F1B0}" dt="2025-07-14T11:28:47.233" v="2578" actId="1037"/>
          <ac:picMkLst>
            <pc:docMk/>
            <pc:sldMk cId="1421692416" sldId="392"/>
            <ac:picMk id="7" creationId="{EF0AB81A-355A-E8FD-68A1-42119C3525CD}"/>
          </ac:picMkLst>
        </pc:picChg>
        <pc:picChg chg="add mod">
          <ac:chgData name="Patiño Villalba,Soledad" userId="7b4aeb25-40c3-4903-b53f-e2ef21525a9a" providerId="ADAL" clId="{F53DEC58-11EE-4F70-A288-C7E9FF10F1B0}" dt="2025-07-14T11:28:47.233" v="2578" actId="1037"/>
          <ac:picMkLst>
            <pc:docMk/>
            <pc:sldMk cId="1421692416" sldId="392"/>
            <ac:picMk id="8" creationId="{0A086AA4-15F7-8500-ED03-C842396A1739}"/>
          </ac:picMkLst>
        </pc:picChg>
        <pc:picChg chg="mod">
          <ac:chgData name="Patiño Villalba,Soledad" userId="7b4aeb25-40c3-4903-b53f-e2ef21525a9a" providerId="ADAL" clId="{F53DEC58-11EE-4F70-A288-C7E9FF10F1B0}" dt="2025-07-14T11:31:36.595" v="3094" actId="1038"/>
          <ac:picMkLst>
            <pc:docMk/>
            <pc:sldMk cId="1421692416" sldId="392"/>
            <ac:picMk id="9" creationId="{4CE99E40-A66B-6B94-D169-1E8EACD9EB21}"/>
          </ac:picMkLst>
        </pc:picChg>
        <pc:picChg chg="add mod">
          <ac:chgData name="Patiño Villalba,Soledad" userId="7b4aeb25-40c3-4903-b53f-e2ef21525a9a" providerId="ADAL" clId="{F53DEC58-11EE-4F70-A288-C7E9FF10F1B0}" dt="2025-07-14T11:30:18.873" v="2888" actId="1035"/>
          <ac:picMkLst>
            <pc:docMk/>
            <pc:sldMk cId="1421692416" sldId="392"/>
            <ac:picMk id="12" creationId="{76E8824C-EA46-6418-5332-16F5000D2FE8}"/>
          </ac:picMkLst>
        </pc:picChg>
        <pc:picChg chg="add mod">
          <ac:chgData name="Patiño Villalba,Soledad" userId="7b4aeb25-40c3-4903-b53f-e2ef21525a9a" providerId="ADAL" clId="{F53DEC58-11EE-4F70-A288-C7E9FF10F1B0}" dt="2025-07-14T11:30:18.873" v="2888" actId="1035"/>
          <ac:picMkLst>
            <pc:docMk/>
            <pc:sldMk cId="1421692416" sldId="392"/>
            <ac:picMk id="16" creationId="{34C81BE7-DB6C-68A8-8C86-836FB713A14A}"/>
          </ac:picMkLst>
        </pc:picChg>
        <pc:picChg chg="add mod">
          <ac:chgData name="Patiño Villalba,Soledad" userId="7b4aeb25-40c3-4903-b53f-e2ef21525a9a" providerId="ADAL" clId="{F53DEC58-11EE-4F70-A288-C7E9FF10F1B0}" dt="2025-07-14T11:30:18.873" v="2888" actId="1035"/>
          <ac:picMkLst>
            <pc:docMk/>
            <pc:sldMk cId="1421692416" sldId="392"/>
            <ac:picMk id="17" creationId="{CE5836E7-CC68-8006-BA87-49DBFB6D30B9}"/>
          </ac:picMkLst>
        </pc:picChg>
        <pc:picChg chg="add mod">
          <ac:chgData name="Patiño Villalba,Soledad" userId="7b4aeb25-40c3-4903-b53f-e2ef21525a9a" providerId="ADAL" clId="{F53DEC58-11EE-4F70-A288-C7E9FF10F1B0}" dt="2025-07-14T11:31:25.951" v="3072" actId="1038"/>
          <ac:picMkLst>
            <pc:docMk/>
            <pc:sldMk cId="1421692416" sldId="392"/>
            <ac:picMk id="20" creationId="{6814FF4D-5728-AE2C-7163-A85386B3F130}"/>
          </ac:picMkLst>
        </pc:picChg>
        <pc:picChg chg="add mod">
          <ac:chgData name="Patiño Villalba,Soledad" userId="7b4aeb25-40c3-4903-b53f-e2ef21525a9a" providerId="ADAL" clId="{F53DEC58-11EE-4F70-A288-C7E9FF10F1B0}" dt="2025-07-14T11:31:25.951" v="3072" actId="1038"/>
          <ac:picMkLst>
            <pc:docMk/>
            <pc:sldMk cId="1421692416" sldId="392"/>
            <ac:picMk id="21" creationId="{E74CE41D-40FB-C652-14D7-1FEA85C03CBC}"/>
          </ac:picMkLst>
        </pc:picChg>
        <pc:picChg chg="add mod">
          <ac:chgData name="Patiño Villalba,Soledad" userId="7b4aeb25-40c3-4903-b53f-e2ef21525a9a" providerId="ADAL" clId="{F53DEC58-11EE-4F70-A288-C7E9FF10F1B0}" dt="2025-07-14T11:31:25.951" v="3072" actId="1038"/>
          <ac:picMkLst>
            <pc:docMk/>
            <pc:sldMk cId="1421692416" sldId="392"/>
            <ac:picMk id="22" creationId="{850EDC38-2BE0-7FEF-D0A6-4934FF418AB6}"/>
          </ac:picMkLst>
        </pc:picChg>
      </pc:sldChg>
      <pc:sldChg chg="mod ord modShow">
        <pc:chgData name="Patiño Villalba,Soledad" userId="7b4aeb25-40c3-4903-b53f-e2ef21525a9a" providerId="ADAL" clId="{F53DEC58-11EE-4F70-A288-C7E9FF10F1B0}" dt="2025-07-14T09:25:15.351" v="606" actId="729"/>
        <pc:sldMkLst>
          <pc:docMk/>
          <pc:sldMk cId="2583244353" sldId="395"/>
        </pc:sldMkLst>
      </pc:sldChg>
      <pc:sldChg chg="addSp delSp modSp del mod ord modNotesTx">
        <pc:chgData name="Patiño Villalba,Soledad" userId="7b4aeb25-40c3-4903-b53f-e2ef21525a9a" providerId="ADAL" clId="{F53DEC58-11EE-4F70-A288-C7E9FF10F1B0}" dt="2025-07-14T11:12:07.824" v="2065" actId="47"/>
        <pc:sldMkLst>
          <pc:docMk/>
          <pc:sldMk cId="442546439" sldId="410"/>
        </pc:sldMkLst>
        <pc:spChg chg="add del mod">
          <ac:chgData name="Patiño Villalba,Soledad" userId="7b4aeb25-40c3-4903-b53f-e2ef21525a9a" providerId="ADAL" clId="{F53DEC58-11EE-4F70-A288-C7E9FF10F1B0}" dt="2025-07-14T09:11:52.935" v="158" actId="478"/>
          <ac:spMkLst>
            <pc:docMk/>
            <pc:sldMk cId="442546439" sldId="410"/>
            <ac:spMk id="2" creationId="{01CEF800-02CE-CF41-57DB-558E551BB253}"/>
          </ac:spMkLst>
        </pc:spChg>
        <pc:spChg chg="mod">
          <ac:chgData name="Patiño Villalba,Soledad" userId="7b4aeb25-40c3-4903-b53f-e2ef21525a9a" providerId="ADAL" clId="{F53DEC58-11EE-4F70-A288-C7E9FF10F1B0}" dt="2025-07-14T11:06:10.627" v="1823"/>
          <ac:spMkLst>
            <pc:docMk/>
            <pc:sldMk cId="442546439" sldId="410"/>
            <ac:spMk id="3" creationId="{315EE807-9B1A-0439-B2FA-2D4829A4DDC4}"/>
          </ac:spMkLst>
        </pc:spChg>
        <pc:spChg chg="add del mod">
          <ac:chgData name="Patiño Villalba,Soledad" userId="7b4aeb25-40c3-4903-b53f-e2ef21525a9a" providerId="ADAL" clId="{F53DEC58-11EE-4F70-A288-C7E9FF10F1B0}" dt="2025-07-14T09:11:39.637" v="156" actId="478"/>
          <ac:spMkLst>
            <pc:docMk/>
            <pc:sldMk cId="442546439" sldId="410"/>
            <ac:spMk id="3" creationId="{B183D7AB-8865-15CD-0DF9-42D996D36CB2}"/>
          </ac:spMkLst>
        </pc:spChg>
        <pc:spChg chg="add del mod">
          <ac:chgData name="Patiño Villalba,Soledad" userId="7b4aeb25-40c3-4903-b53f-e2ef21525a9a" providerId="ADAL" clId="{F53DEC58-11EE-4F70-A288-C7E9FF10F1B0}" dt="2025-07-14T09:13:04.087" v="215" actId="478"/>
          <ac:spMkLst>
            <pc:docMk/>
            <pc:sldMk cId="442546439" sldId="410"/>
            <ac:spMk id="5" creationId="{325B02CD-54B2-D387-FDF3-2AA6CF7A4B12}"/>
          </ac:spMkLst>
        </pc:spChg>
        <pc:spChg chg="mod">
          <ac:chgData name="Patiño Villalba,Soledad" userId="7b4aeb25-40c3-4903-b53f-e2ef21525a9a" providerId="ADAL" clId="{F53DEC58-11EE-4F70-A288-C7E9FF10F1B0}" dt="2025-07-14T11:06:10.627" v="1823"/>
          <ac:spMkLst>
            <pc:docMk/>
            <pc:sldMk cId="442546439" sldId="410"/>
            <ac:spMk id="5" creationId="{6DBEF0A3-CA36-B8D6-7478-D8D378E1F259}"/>
          </ac:spMkLst>
        </pc:spChg>
        <pc:spChg chg="mod">
          <ac:chgData name="Patiño Villalba,Soledad" userId="7b4aeb25-40c3-4903-b53f-e2ef21525a9a" providerId="ADAL" clId="{F53DEC58-11EE-4F70-A288-C7E9FF10F1B0}" dt="2025-07-14T11:06:10.627" v="1823"/>
          <ac:spMkLst>
            <pc:docMk/>
            <pc:sldMk cId="442546439" sldId="410"/>
            <ac:spMk id="6" creationId="{6C5BF9E6-D141-4664-DA50-0AA070FA2206}"/>
          </ac:spMkLst>
        </pc:spChg>
        <pc:spChg chg="add del mod">
          <ac:chgData name="Patiño Villalba,Soledad" userId="7b4aeb25-40c3-4903-b53f-e2ef21525a9a" providerId="ADAL" clId="{F53DEC58-11EE-4F70-A288-C7E9FF10F1B0}" dt="2025-07-14T09:11:41.994" v="157" actId="478"/>
          <ac:spMkLst>
            <pc:docMk/>
            <pc:sldMk cId="442546439" sldId="410"/>
            <ac:spMk id="6" creationId="{A526EBB2-DEA3-A409-1C2C-0DFC0CFC1C61}"/>
          </ac:spMkLst>
        </pc:spChg>
        <pc:spChg chg="add del mod">
          <ac:chgData name="Patiño Villalba,Soledad" userId="7b4aeb25-40c3-4903-b53f-e2ef21525a9a" providerId="ADAL" clId="{F53DEC58-11EE-4F70-A288-C7E9FF10F1B0}" dt="2025-07-14T11:06:30.954" v="1893" actId="478"/>
          <ac:spMkLst>
            <pc:docMk/>
            <pc:sldMk cId="442546439" sldId="410"/>
            <ac:spMk id="9" creationId="{B5C50128-341C-3523-4F76-AB66C5358240}"/>
          </ac:spMkLst>
        </pc:spChg>
        <pc:spChg chg="add del mod">
          <ac:chgData name="Patiño Villalba,Soledad" userId="7b4aeb25-40c3-4903-b53f-e2ef21525a9a" providerId="ADAL" clId="{F53DEC58-11EE-4F70-A288-C7E9FF10F1B0}" dt="2025-07-14T11:06:27.440" v="1892" actId="478"/>
          <ac:spMkLst>
            <pc:docMk/>
            <pc:sldMk cId="442546439" sldId="410"/>
            <ac:spMk id="12" creationId="{8AE5187A-E757-DE59-E039-0E52771C4123}"/>
          </ac:spMkLst>
        </pc:spChg>
        <pc:spChg chg="del">
          <ac:chgData name="Patiño Villalba,Soledad" userId="7b4aeb25-40c3-4903-b53f-e2ef21525a9a" providerId="ADAL" clId="{F53DEC58-11EE-4F70-A288-C7E9FF10F1B0}" dt="2025-07-14T09:15:13.408" v="319" actId="478"/>
          <ac:spMkLst>
            <pc:docMk/>
            <pc:sldMk cId="442546439" sldId="410"/>
            <ac:spMk id="16" creationId="{98DA0091-2539-2B04-7F9C-13380EFF1E80}"/>
          </ac:spMkLst>
        </pc:spChg>
        <pc:spChg chg="mod">
          <ac:chgData name="Patiño Villalba,Soledad" userId="7b4aeb25-40c3-4903-b53f-e2ef21525a9a" providerId="ADAL" clId="{F53DEC58-11EE-4F70-A288-C7E9FF10F1B0}" dt="2025-07-14T09:15:45.514" v="324" actId="1076"/>
          <ac:spMkLst>
            <pc:docMk/>
            <pc:sldMk cId="442546439" sldId="410"/>
            <ac:spMk id="17" creationId="{216F96CB-4D9F-9510-4BF0-47A855EC2444}"/>
          </ac:spMkLst>
        </pc:spChg>
        <pc:spChg chg="add del mod">
          <ac:chgData name="Patiño Villalba,Soledad" userId="7b4aeb25-40c3-4903-b53f-e2ef21525a9a" providerId="ADAL" clId="{F53DEC58-11EE-4F70-A288-C7E9FF10F1B0}" dt="2025-07-14T11:06:26.903" v="1891" actId="20577"/>
          <ac:spMkLst>
            <pc:docMk/>
            <pc:sldMk cId="442546439" sldId="410"/>
            <ac:spMk id="19" creationId="{D52E2854-5A00-5DCF-C08D-ECEA52D50953}"/>
          </ac:spMkLst>
        </pc:spChg>
        <pc:spChg chg="del mod">
          <ac:chgData name="Patiño Villalba,Soledad" userId="7b4aeb25-40c3-4903-b53f-e2ef21525a9a" providerId="ADAL" clId="{F53DEC58-11EE-4F70-A288-C7E9FF10F1B0}" dt="2025-07-14T09:15:21.494" v="321" actId="478"/>
          <ac:spMkLst>
            <pc:docMk/>
            <pc:sldMk cId="442546439" sldId="410"/>
            <ac:spMk id="23" creationId="{099DD350-357B-799F-3F37-377FE015E061}"/>
          </ac:spMkLst>
        </pc:spChg>
        <pc:spChg chg="add del mod">
          <ac:chgData name="Patiño Villalba,Soledad" userId="7b4aeb25-40c3-4903-b53f-e2ef21525a9a" providerId="ADAL" clId="{F53DEC58-11EE-4F70-A288-C7E9FF10F1B0}" dt="2025-07-14T11:06:34.526" v="1894" actId="478"/>
          <ac:spMkLst>
            <pc:docMk/>
            <pc:sldMk cId="442546439" sldId="410"/>
            <ac:spMk id="23" creationId="{E35732B3-F2BC-03D7-8C55-F7BDC565861A}"/>
          </ac:spMkLst>
        </pc:spChg>
        <pc:spChg chg="del mod">
          <ac:chgData name="Patiño Villalba,Soledad" userId="7b4aeb25-40c3-4903-b53f-e2ef21525a9a" providerId="ADAL" clId="{F53DEC58-11EE-4F70-A288-C7E9FF10F1B0}" dt="2025-07-14T09:15:10.853" v="318" actId="478"/>
          <ac:spMkLst>
            <pc:docMk/>
            <pc:sldMk cId="442546439" sldId="410"/>
            <ac:spMk id="27" creationId="{969678A2-9690-B109-0FCF-4AAA0D3602E5}"/>
          </ac:spMkLst>
        </pc:spChg>
        <pc:spChg chg="mod">
          <ac:chgData name="Patiño Villalba,Soledad" userId="7b4aeb25-40c3-4903-b53f-e2ef21525a9a" providerId="ADAL" clId="{F53DEC58-11EE-4F70-A288-C7E9FF10F1B0}" dt="2025-07-14T09:16:00.234" v="325" actId="1076"/>
          <ac:spMkLst>
            <pc:docMk/>
            <pc:sldMk cId="442546439" sldId="410"/>
            <ac:spMk id="28" creationId="{66C41D23-BF05-A214-9A82-1CDDE8610CB9}"/>
          </ac:spMkLst>
        </pc:spChg>
        <pc:spChg chg="del mod">
          <ac:chgData name="Patiño Villalba,Soledad" userId="7b4aeb25-40c3-4903-b53f-e2ef21525a9a" providerId="ADAL" clId="{F53DEC58-11EE-4F70-A288-C7E9FF10F1B0}" dt="2025-07-14T09:16:33.068" v="334"/>
          <ac:spMkLst>
            <pc:docMk/>
            <pc:sldMk cId="442546439" sldId="410"/>
            <ac:spMk id="38" creationId="{297A4C42-7336-4079-71F8-BDD054B67E7E}"/>
          </ac:spMkLst>
        </pc:spChg>
        <pc:spChg chg="mod">
          <ac:chgData name="Patiño Villalba,Soledad" userId="7b4aeb25-40c3-4903-b53f-e2ef21525a9a" providerId="ADAL" clId="{F53DEC58-11EE-4F70-A288-C7E9FF10F1B0}" dt="2025-07-14T11:06:39.950" v="1895"/>
          <ac:spMkLst>
            <pc:docMk/>
            <pc:sldMk cId="442546439" sldId="410"/>
            <ac:spMk id="38" creationId="{577B8CF2-C150-54CC-AAEE-4180237BB958}"/>
          </ac:spMkLst>
        </pc:spChg>
        <pc:spChg chg="mod">
          <ac:chgData name="Patiño Villalba,Soledad" userId="7b4aeb25-40c3-4903-b53f-e2ef21525a9a" providerId="ADAL" clId="{F53DEC58-11EE-4F70-A288-C7E9FF10F1B0}" dt="2025-07-14T11:06:25.886" v="1889" actId="1076"/>
          <ac:spMkLst>
            <pc:docMk/>
            <pc:sldMk cId="442546439" sldId="410"/>
            <ac:spMk id="39" creationId="{C90E0C00-39FC-22B3-F1A0-9F82934A256B}"/>
          </ac:spMkLst>
        </pc:spChg>
        <pc:spChg chg="mod">
          <ac:chgData name="Patiño Villalba,Soledad" userId="7b4aeb25-40c3-4903-b53f-e2ef21525a9a" providerId="ADAL" clId="{F53DEC58-11EE-4F70-A288-C7E9FF10F1B0}" dt="2025-07-14T11:06:39.950" v="1895"/>
          <ac:spMkLst>
            <pc:docMk/>
            <pc:sldMk cId="442546439" sldId="410"/>
            <ac:spMk id="42" creationId="{F8F697E5-8298-A210-3356-B3185091C8F3}"/>
          </ac:spMkLst>
        </pc:spChg>
        <pc:spChg chg="del mod">
          <ac:chgData name="Patiño Villalba,Soledad" userId="7b4aeb25-40c3-4903-b53f-e2ef21525a9a" providerId="ADAL" clId="{F53DEC58-11EE-4F70-A288-C7E9FF10F1B0}" dt="2025-07-14T09:13:01.043" v="214" actId="478"/>
          <ac:spMkLst>
            <pc:docMk/>
            <pc:sldMk cId="442546439" sldId="410"/>
            <ac:spMk id="43" creationId="{36122BCC-F8BB-3B50-A015-AA7E82F7A015}"/>
          </ac:spMkLst>
        </pc:spChg>
        <pc:spChg chg="mod">
          <ac:chgData name="Patiño Villalba,Soledad" userId="7b4aeb25-40c3-4903-b53f-e2ef21525a9a" providerId="ADAL" clId="{F53DEC58-11EE-4F70-A288-C7E9FF10F1B0}" dt="2025-07-14T11:06:39.950" v="1895"/>
          <ac:spMkLst>
            <pc:docMk/>
            <pc:sldMk cId="442546439" sldId="410"/>
            <ac:spMk id="43" creationId="{D95D879B-3AC1-BAD3-3939-EA27B3FD2047}"/>
          </ac:spMkLst>
        </pc:spChg>
        <pc:spChg chg="add mod">
          <ac:chgData name="Patiño Villalba,Soledad" userId="7b4aeb25-40c3-4903-b53f-e2ef21525a9a" providerId="ADAL" clId="{F53DEC58-11EE-4F70-A288-C7E9FF10F1B0}" dt="2025-07-14T11:06:25.715" v="1888" actId="1076"/>
          <ac:spMkLst>
            <pc:docMk/>
            <pc:sldMk cId="442546439" sldId="410"/>
            <ac:spMk id="44" creationId="{1421B565-AAAA-5184-5E46-8345CA807BB6}"/>
          </ac:spMkLst>
        </pc:spChg>
        <pc:spChg chg="del mod">
          <ac:chgData name="Patiño Villalba,Soledad" userId="7b4aeb25-40c3-4903-b53f-e2ef21525a9a" providerId="ADAL" clId="{F53DEC58-11EE-4F70-A288-C7E9FF10F1B0}" dt="2025-07-14T11:07:00.966" v="1900" actId="478"/>
          <ac:spMkLst>
            <pc:docMk/>
            <pc:sldMk cId="442546439" sldId="410"/>
            <ac:spMk id="46" creationId="{C1585CAA-7425-7E68-50D3-A3C522049EC1}"/>
          </ac:spMkLst>
        </pc:spChg>
        <pc:spChg chg="del mod topLvl">
          <ac:chgData name="Patiño Villalba,Soledad" userId="7b4aeb25-40c3-4903-b53f-e2ef21525a9a" providerId="ADAL" clId="{F53DEC58-11EE-4F70-A288-C7E9FF10F1B0}" dt="2025-07-14T11:07:05.578" v="1901" actId="478"/>
          <ac:spMkLst>
            <pc:docMk/>
            <pc:sldMk cId="442546439" sldId="410"/>
            <ac:spMk id="47" creationId="{79C4B7DC-1397-140A-B3EC-0A3B0D20A83E}"/>
          </ac:spMkLst>
        </pc:spChg>
        <pc:spChg chg="mod topLvl">
          <ac:chgData name="Patiño Villalba,Soledad" userId="7b4aeb25-40c3-4903-b53f-e2ef21525a9a" providerId="ADAL" clId="{F53DEC58-11EE-4F70-A288-C7E9FF10F1B0}" dt="2025-07-14T11:07:15.560" v="1903" actId="1076"/>
          <ac:spMkLst>
            <pc:docMk/>
            <pc:sldMk cId="442546439" sldId="410"/>
            <ac:spMk id="48" creationId="{6DB82C85-8B29-6130-D63D-E19E9EE3D562}"/>
          </ac:spMkLst>
        </pc:spChg>
        <pc:grpChg chg="add mod">
          <ac:chgData name="Patiño Villalba,Soledad" userId="7b4aeb25-40c3-4903-b53f-e2ef21525a9a" providerId="ADAL" clId="{F53DEC58-11EE-4F70-A288-C7E9FF10F1B0}" dt="2025-07-14T11:06:24.042" v="1883" actId="1035"/>
          <ac:grpSpMkLst>
            <pc:docMk/>
            <pc:sldMk cId="442546439" sldId="410"/>
            <ac:grpSpMk id="2" creationId="{C2AB8187-C7B9-5C2C-7264-F2B15EA8D100}"/>
          </ac:grpSpMkLst>
        </pc:grpChg>
        <pc:grpChg chg="mod">
          <ac:chgData name="Patiño Villalba,Soledad" userId="7b4aeb25-40c3-4903-b53f-e2ef21525a9a" providerId="ADAL" clId="{F53DEC58-11EE-4F70-A288-C7E9FF10F1B0}" dt="2025-07-14T09:15:25.108" v="323" actId="1076"/>
          <ac:grpSpMkLst>
            <pc:docMk/>
            <pc:sldMk cId="442546439" sldId="410"/>
            <ac:grpSpMk id="14" creationId="{8C04D2E5-A474-66EA-3DC2-E5CC215B587B}"/>
          </ac:grpSpMkLst>
        </pc:grpChg>
        <pc:grpChg chg="mod">
          <ac:chgData name="Patiño Villalba,Soledad" userId="7b4aeb25-40c3-4903-b53f-e2ef21525a9a" providerId="ADAL" clId="{F53DEC58-11EE-4F70-A288-C7E9FF10F1B0}" dt="2025-07-14T11:06:43.274" v="1897" actId="1076"/>
          <ac:grpSpMkLst>
            <pc:docMk/>
            <pc:sldMk cId="442546439" sldId="410"/>
            <ac:grpSpMk id="20" creationId="{DBF135EB-5F2A-73FC-FC76-69215B312801}"/>
          </ac:grpSpMkLst>
        </pc:grpChg>
        <pc:grpChg chg="add mod">
          <ac:chgData name="Patiño Villalba,Soledad" userId="7b4aeb25-40c3-4903-b53f-e2ef21525a9a" providerId="ADAL" clId="{F53DEC58-11EE-4F70-A288-C7E9FF10F1B0}" dt="2025-07-14T11:06:39.950" v="1895"/>
          <ac:grpSpMkLst>
            <pc:docMk/>
            <pc:sldMk cId="442546439" sldId="410"/>
            <ac:grpSpMk id="27" creationId="{4531F708-A92F-B86D-0C2F-E36FD591FDB5}"/>
          </ac:grpSpMkLst>
        </pc:grpChg>
        <pc:grpChg chg="add del mod">
          <ac:chgData name="Patiño Villalba,Soledad" userId="7b4aeb25-40c3-4903-b53f-e2ef21525a9a" providerId="ADAL" clId="{F53DEC58-11EE-4F70-A288-C7E9FF10F1B0}" dt="2025-07-14T11:07:05.578" v="1901" actId="478"/>
          <ac:grpSpMkLst>
            <pc:docMk/>
            <pc:sldMk cId="442546439" sldId="410"/>
            <ac:grpSpMk id="45" creationId="{0414EE58-54A1-3ED3-D5B5-527F8DEC044B}"/>
          </ac:grpSpMkLst>
        </pc:grpChg>
        <pc:picChg chg="mod">
          <ac:chgData name="Patiño Villalba,Soledad" userId="7b4aeb25-40c3-4903-b53f-e2ef21525a9a" providerId="ADAL" clId="{F53DEC58-11EE-4F70-A288-C7E9FF10F1B0}" dt="2025-07-14T09:13:56.790" v="225" actId="1076"/>
          <ac:picMkLst>
            <pc:docMk/>
            <pc:sldMk cId="442546439" sldId="410"/>
            <ac:picMk id="40" creationId="{9F282FC0-8CBE-5BED-5963-870E7E044D7A}"/>
          </ac:picMkLst>
        </pc:picChg>
        <pc:picChg chg="mod">
          <ac:chgData name="Patiño Villalba,Soledad" userId="7b4aeb25-40c3-4903-b53f-e2ef21525a9a" providerId="ADAL" clId="{F53DEC58-11EE-4F70-A288-C7E9FF10F1B0}" dt="2025-07-14T11:11:50.483" v="2059" actId="1076"/>
          <ac:picMkLst>
            <pc:docMk/>
            <pc:sldMk cId="442546439" sldId="410"/>
            <ac:picMk id="41" creationId="{2F406FF5-B954-FB67-F09A-E42D3EE2FB5A}"/>
          </ac:picMkLst>
        </pc:picChg>
      </pc:sldChg>
      <pc:sldChg chg="addSp delSp modSp mod ord modShow">
        <pc:chgData name="Patiño Villalba,Soledad" userId="7b4aeb25-40c3-4903-b53f-e2ef21525a9a" providerId="ADAL" clId="{F53DEC58-11EE-4F70-A288-C7E9FF10F1B0}" dt="2025-07-14T09:25:15.351" v="606" actId="729"/>
        <pc:sldMkLst>
          <pc:docMk/>
          <pc:sldMk cId="577830459" sldId="417"/>
        </pc:sldMkLst>
        <pc:spChg chg="add del mod">
          <ac:chgData name="Patiño Villalba,Soledad" userId="7b4aeb25-40c3-4903-b53f-e2ef21525a9a" providerId="ADAL" clId="{F53DEC58-11EE-4F70-A288-C7E9FF10F1B0}" dt="2025-07-14T09:19:09.418" v="530" actId="478"/>
          <ac:spMkLst>
            <pc:docMk/>
            <pc:sldMk cId="577830459" sldId="417"/>
            <ac:spMk id="4" creationId="{5910A917-8BCA-FAFA-BD5E-9AB8D2AAFF05}"/>
          </ac:spMkLst>
        </pc:spChg>
      </pc:sldChg>
      <pc:sldChg chg="addSp delSp modSp add del mod">
        <pc:chgData name="Patiño Villalba,Soledad" userId="7b4aeb25-40c3-4903-b53f-e2ef21525a9a" providerId="ADAL" clId="{F53DEC58-11EE-4F70-A288-C7E9FF10F1B0}" dt="2025-07-14T09:39:25.758" v="844" actId="47"/>
        <pc:sldMkLst>
          <pc:docMk/>
          <pc:sldMk cId="919647571" sldId="2145706314"/>
        </pc:sldMkLst>
        <pc:spChg chg="del">
          <ac:chgData name="Patiño Villalba,Soledad" userId="7b4aeb25-40c3-4903-b53f-e2ef21525a9a" providerId="ADAL" clId="{F53DEC58-11EE-4F70-A288-C7E9FF10F1B0}" dt="2025-07-14T09:31:01.509" v="711" actId="478"/>
          <ac:spMkLst>
            <pc:docMk/>
            <pc:sldMk cId="919647571" sldId="2145706314"/>
            <ac:spMk id="6" creationId="{EBECED0D-DF74-8141-B0A1-6E20AA2715BE}"/>
          </ac:spMkLst>
        </pc:spChg>
        <pc:picChg chg="add mod">
          <ac:chgData name="Patiño Villalba,Soledad" userId="7b4aeb25-40c3-4903-b53f-e2ef21525a9a" providerId="ADAL" clId="{F53DEC58-11EE-4F70-A288-C7E9FF10F1B0}" dt="2025-07-14T09:31:24.532" v="714" actId="1076"/>
          <ac:picMkLst>
            <pc:docMk/>
            <pc:sldMk cId="919647571" sldId="2145706314"/>
            <ac:picMk id="2" creationId="{395D7155-EB1F-B4B7-FC4D-5E887C4BC3B5}"/>
          </ac:picMkLst>
        </pc:picChg>
        <pc:picChg chg="add mod">
          <ac:chgData name="Patiño Villalba,Soledad" userId="7b4aeb25-40c3-4903-b53f-e2ef21525a9a" providerId="ADAL" clId="{F53DEC58-11EE-4F70-A288-C7E9FF10F1B0}" dt="2025-07-14T09:34:44.109" v="751" actId="1076"/>
          <ac:picMkLst>
            <pc:docMk/>
            <pc:sldMk cId="919647571" sldId="2145706314"/>
            <ac:picMk id="4" creationId="{7503EAA4-C5C7-15D9-5056-90CEC3C9FB58}"/>
          </ac:picMkLst>
        </pc:picChg>
        <pc:picChg chg="del">
          <ac:chgData name="Patiño Villalba,Soledad" userId="7b4aeb25-40c3-4903-b53f-e2ef21525a9a" providerId="ADAL" clId="{F53DEC58-11EE-4F70-A288-C7E9FF10F1B0}" dt="2025-07-14T09:30:59.555" v="710" actId="478"/>
          <ac:picMkLst>
            <pc:docMk/>
            <pc:sldMk cId="919647571" sldId="2145706314"/>
            <ac:picMk id="7" creationId="{7F0B134B-18E4-435E-A1B3-CEA76D43DA0A}"/>
          </ac:picMkLst>
        </pc:picChg>
        <pc:picChg chg="del">
          <ac:chgData name="Patiño Villalba,Soledad" userId="7b4aeb25-40c3-4903-b53f-e2ef21525a9a" providerId="ADAL" clId="{F53DEC58-11EE-4F70-A288-C7E9FF10F1B0}" dt="2025-07-14T09:31:17.202" v="713" actId="478"/>
          <ac:picMkLst>
            <pc:docMk/>
            <pc:sldMk cId="919647571" sldId="2145706314"/>
            <ac:picMk id="9" creationId="{FF95E47E-2A76-498C-A932-343EF45D7646}"/>
          </ac:picMkLst>
        </pc:picChg>
      </pc:sldChg>
      <pc:sldChg chg="delSp modSp add del mod">
        <pc:chgData name="Patiño Villalba,Soledad" userId="7b4aeb25-40c3-4903-b53f-e2ef21525a9a" providerId="ADAL" clId="{F53DEC58-11EE-4F70-A288-C7E9FF10F1B0}" dt="2025-07-14T11:12:01.967" v="2062" actId="47"/>
        <pc:sldMkLst>
          <pc:docMk/>
          <pc:sldMk cId="2392061058" sldId="2145706377"/>
        </pc:sldMkLst>
        <pc:spChg chg="del">
          <ac:chgData name="Patiño Villalba,Soledad" userId="7b4aeb25-40c3-4903-b53f-e2ef21525a9a" providerId="ADAL" clId="{F53DEC58-11EE-4F70-A288-C7E9FF10F1B0}" dt="2025-07-14T11:07:27.477" v="1904" actId="478"/>
          <ac:spMkLst>
            <pc:docMk/>
            <pc:sldMk cId="2392061058" sldId="2145706377"/>
            <ac:spMk id="24" creationId="{47371827-F2AE-C54B-3B91-2A57E5498D5D}"/>
          </ac:spMkLst>
        </pc:spChg>
        <pc:spChg chg="del">
          <ac:chgData name="Patiño Villalba,Soledad" userId="7b4aeb25-40c3-4903-b53f-e2ef21525a9a" providerId="ADAL" clId="{F53DEC58-11EE-4F70-A288-C7E9FF10F1B0}" dt="2025-07-14T11:07:32.370" v="1908" actId="478"/>
          <ac:spMkLst>
            <pc:docMk/>
            <pc:sldMk cId="2392061058" sldId="2145706377"/>
            <ac:spMk id="25" creationId="{979C5992-0811-BB13-904A-30EAAC8ED5D6}"/>
          </ac:spMkLst>
        </pc:spChg>
        <pc:spChg chg="del mod">
          <ac:chgData name="Patiño Villalba,Soledad" userId="7b4aeb25-40c3-4903-b53f-e2ef21525a9a" providerId="ADAL" clId="{F53DEC58-11EE-4F70-A288-C7E9FF10F1B0}" dt="2025-07-14T11:07:29.348" v="1906" actId="478"/>
          <ac:spMkLst>
            <pc:docMk/>
            <pc:sldMk cId="2392061058" sldId="2145706377"/>
            <ac:spMk id="26" creationId="{EA315685-4C64-CBE4-D0D2-091B7BD7E12C}"/>
          </ac:spMkLst>
        </pc:spChg>
        <pc:spChg chg="del mod">
          <ac:chgData name="Patiño Villalba,Soledad" userId="7b4aeb25-40c3-4903-b53f-e2ef21525a9a" providerId="ADAL" clId="{F53DEC58-11EE-4F70-A288-C7E9FF10F1B0}" dt="2025-07-14T10:58:29.720" v="1322" actId="478"/>
          <ac:spMkLst>
            <pc:docMk/>
            <pc:sldMk cId="2392061058" sldId="2145706377"/>
            <ac:spMk id="28" creationId="{D2C364C9-B077-3350-F104-6BF71E1599E9}"/>
          </ac:spMkLst>
        </pc:spChg>
        <pc:grpChg chg="del">
          <ac:chgData name="Patiño Villalba,Soledad" userId="7b4aeb25-40c3-4903-b53f-e2ef21525a9a" providerId="ADAL" clId="{F53DEC58-11EE-4F70-A288-C7E9FF10F1B0}" dt="2025-07-14T10:58:13.472" v="1318" actId="478"/>
          <ac:grpSpMkLst>
            <pc:docMk/>
            <pc:sldMk cId="2392061058" sldId="2145706377"/>
            <ac:grpSpMk id="5" creationId="{E9BE0E44-5BD2-CFB4-9125-0A640D9779FE}"/>
          </ac:grpSpMkLst>
        </pc:grpChg>
        <pc:picChg chg="del">
          <ac:chgData name="Patiño Villalba,Soledad" userId="7b4aeb25-40c3-4903-b53f-e2ef21525a9a" providerId="ADAL" clId="{F53DEC58-11EE-4F70-A288-C7E9FF10F1B0}" dt="2025-07-14T10:58:14.568" v="1319" actId="478"/>
          <ac:picMkLst>
            <pc:docMk/>
            <pc:sldMk cId="2392061058" sldId="2145706377"/>
            <ac:picMk id="7" creationId="{FD633A9D-AD2B-DA13-0974-C1E409E80C11}"/>
          </ac:picMkLst>
        </pc:picChg>
        <pc:picChg chg="del">
          <ac:chgData name="Patiño Villalba,Soledad" userId="7b4aeb25-40c3-4903-b53f-e2ef21525a9a" providerId="ADAL" clId="{F53DEC58-11EE-4F70-A288-C7E9FF10F1B0}" dt="2025-07-14T10:58:17.212" v="1320" actId="478"/>
          <ac:picMkLst>
            <pc:docMk/>
            <pc:sldMk cId="2392061058" sldId="2145706377"/>
            <ac:picMk id="58" creationId="{D83DE701-40FE-AD45-DB92-C745C0B4A5CD}"/>
          </ac:picMkLst>
        </pc:picChg>
        <pc:cxnChg chg="del">
          <ac:chgData name="Patiño Villalba,Soledad" userId="7b4aeb25-40c3-4903-b53f-e2ef21525a9a" providerId="ADAL" clId="{F53DEC58-11EE-4F70-A288-C7E9FF10F1B0}" dt="2025-07-14T11:07:27.477" v="1904" actId="478"/>
          <ac:cxnSpMkLst>
            <pc:docMk/>
            <pc:sldMk cId="2392061058" sldId="2145706377"/>
            <ac:cxnSpMk id="2" creationId="{15811E24-9138-31C9-CDAA-0BA5DBB3C14F}"/>
          </ac:cxnSpMkLst>
        </pc:cxnChg>
        <pc:cxnChg chg="del">
          <ac:chgData name="Patiño Villalba,Soledad" userId="7b4aeb25-40c3-4903-b53f-e2ef21525a9a" providerId="ADAL" clId="{F53DEC58-11EE-4F70-A288-C7E9FF10F1B0}" dt="2025-07-14T11:07:30.219" v="1907" actId="478"/>
          <ac:cxnSpMkLst>
            <pc:docMk/>
            <pc:sldMk cId="2392061058" sldId="2145706377"/>
            <ac:cxnSpMk id="36" creationId="{8DD058C1-6524-A289-4C63-54B2FD13AEE3}"/>
          </ac:cxnSpMkLst>
        </pc:cxnChg>
      </pc:sldChg>
      <pc:sldChg chg="add del ord">
        <pc:chgData name="Patiño Villalba,Soledad" userId="7b4aeb25-40c3-4903-b53f-e2ef21525a9a" providerId="ADAL" clId="{F53DEC58-11EE-4F70-A288-C7E9FF10F1B0}" dt="2025-07-14T11:15:03.454" v="2172" actId="47"/>
        <pc:sldMkLst>
          <pc:docMk/>
          <pc:sldMk cId="2440846892" sldId="2145706385"/>
        </pc:sldMkLst>
      </pc:sldChg>
      <pc:sldChg chg="delSp modSp add del mod">
        <pc:chgData name="Patiño Villalba,Soledad" userId="7b4aeb25-40c3-4903-b53f-e2ef21525a9a" providerId="ADAL" clId="{F53DEC58-11EE-4F70-A288-C7E9FF10F1B0}" dt="2025-07-14T11:14:02.367" v="2149" actId="47"/>
        <pc:sldMkLst>
          <pc:docMk/>
          <pc:sldMk cId="464044338" sldId="2145706431"/>
        </pc:sldMkLst>
        <pc:spChg chg="mod">
          <ac:chgData name="Patiño Villalba,Soledad" userId="7b4aeb25-40c3-4903-b53f-e2ef21525a9a" providerId="ADAL" clId="{F53DEC58-11EE-4F70-A288-C7E9FF10F1B0}" dt="2025-07-14T10:58:49.391" v="1324" actId="20577"/>
          <ac:spMkLst>
            <pc:docMk/>
            <pc:sldMk cId="464044338" sldId="2145706431"/>
            <ac:spMk id="14" creationId="{A193034E-6EB7-59A1-B94A-CCD1FBF21244}"/>
          </ac:spMkLst>
        </pc:spChg>
        <pc:spChg chg="mod">
          <ac:chgData name="Patiño Villalba,Soledad" userId="7b4aeb25-40c3-4903-b53f-e2ef21525a9a" providerId="ADAL" clId="{F53DEC58-11EE-4F70-A288-C7E9FF10F1B0}" dt="2025-07-14T10:58:51.794" v="1325" actId="20577"/>
          <ac:spMkLst>
            <pc:docMk/>
            <pc:sldMk cId="464044338" sldId="2145706431"/>
            <ac:spMk id="16" creationId="{9C571FE9-8594-03E7-FEED-94E9E6B245D0}"/>
          </ac:spMkLst>
        </pc:spChg>
        <pc:spChg chg="mod">
          <ac:chgData name="Patiño Villalba,Soledad" userId="7b4aeb25-40c3-4903-b53f-e2ef21525a9a" providerId="ADAL" clId="{F53DEC58-11EE-4F70-A288-C7E9FF10F1B0}" dt="2025-07-14T10:58:54.205" v="1326" actId="20577"/>
          <ac:spMkLst>
            <pc:docMk/>
            <pc:sldMk cId="464044338" sldId="2145706431"/>
            <ac:spMk id="18" creationId="{F3F755E3-3133-9904-1C01-28D103A0553E}"/>
          </ac:spMkLst>
        </pc:spChg>
        <pc:spChg chg="mod">
          <ac:chgData name="Patiño Villalba,Soledad" userId="7b4aeb25-40c3-4903-b53f-e2ef21525a9a" providerId="ADAL" clId="{F53DEC58-11EE-4F70-A288-C7E9FF10F1B0}" dt="2025-07-14T10:58:57.200" v="1327" actId="20577"/>
          <ac:spMkLst>
            <pc:docMk/>
            <pc:sldMk cId="464044338" sldId="2145706431"/>
            <ac:spMk id="20" creationId="{E11DFACF-6AA8-53B3-BCAF-5B45BE8336AB}"/>
          </ac:spMkLst>
        </pc:spChg>
        <pc:grpChg chg="del">
          <ac:chgData name="Patiño Villalba,Soledad" userId="7b4aeb25-40c3-4903-b53f-e2ef21525a9a" providerId="ADAL" clId="{F53DEC58-11EE-4F70-A288-C7E9FF10F1B0}" dt="2025-07-14T10:59:02.052" v="1328" actId="478"/>
          <ac:grpSpMkLst>
            <pc:docMk/>
            <pc:sldMk cId="464044338" sldId="2145706431"/>
            <ac:grpSpMk id="5" creationId="{0A3F98AA-3AD3-AF27-4F21-24933EAF5158}"/>
          </ac:grpSpMkLst>
        </pc:grpChg>
        <pc:picChg chg="del">
          <ac:chgData name="Patiño Villalba,Soledad" userId="7b4aeb25-40c3-4903-b53f-e2ef21525a9a" providerId="ADAL" clId="{F53DEC58-11EE-4F70-A288-C7E9FF10F1B0}" dt="2025-07-14T10:59:03.464" v="1329" actId="478"/>
          <ac:picMkLst>
            <pc:docMk/>
            <pc:sldMk cId="464044338" sldId="2145706431"/>
            <ac:picMk id="2" creationId="{AE26D12D-7401-AD68-B31F-D1A911B92486}"/>
          </ac:picMkLst>
        </pc:picChg>
        <pc:picChg chg="del">
          <ac:chgData name="Patiño Villalba,Soledad" userId="7b4aeb25-40c3-4903-b53f-e2ef21525a9a" providerId="ADAL" clId="{F53DEC58-11EE-4F70-A288-C7E9FF10F1B0}" dt="2025-07-14T10:59:04.333" v="1330" actId="478"/>
          <ac:picMkLst>
            <pc:docMk/>
            <pc:sldMk cId="464044338" sldId="2145706431"/>
            <ac:picMk id="58" creationId="{D83DE701-40FE-AD45-DB92-C745C0B4A5CD}"/>
          </ac:picMkLst>
        </pc:picChg>
      </pc:sldChg>
      <pc:sldChg chg="add del">
        <pc:chgData name="Patiño Villalba,Soledad" userId="7b4aeb25-40c3-4903-b53f-e2ef21525a9a" providerId="ADAL" clId="{F53DEC58-11EE-4F70-A288-C7E9FF10F1B0}" dt="2025-07-14T11:14:14.617" v="2152" actId="47"/>
        <pc:sldMkLst>
          <pc:docMk/>
          <pc:sldMk cId="4053419043" sldId="2145706432"/>
        </pc:sldMkLst>
      </pc:sldChg>
      <pc:sldChg chg="add ord">
        <pc:chgData name="Patiño Villalba,Soledad" userId="7b4aeb25-40c3-4903-b53f-e2ef21525a9a" providerId="ADAL" clId="{F53DEC58-11EE-4F70-A288-C7E9FF10F1B0}" dt="2025-07-14T11:15:25.249" v="2174"/>
        <pc:sldMkLst>
          <pc:docMk/>
          <pc:sldMk cId="4064899710" sldId="2145706437"/>
        </pc:sldMkLst>
      </pc:sldChg>
      <pc:sldChg chg="add ord">
        <pc:chgData name="Patiño Villalba,Soledad" userId="7b4aeb25-40c3-4903-b53f-e2ef21525a9a" providerId="ADAL" clId="{F53DEC58-11EE-4F70-A288-C7E9FF10F1B0}" dt="2025-07-14T11:15:25.249" v="2174"/>
        <pc:sldMkLst>
          <pc:docMk/>
          <pc:sldMk cId="1735615620" sldId="2145706438"/>
        </pc:sldMkLst>
      </pc:sldChg>
      <pc:sldChg chg="delSp add del mod">
        <pc:chgData name="Patiño Villalba,Soledad" userId="7b4aeb25-40c3-4903-b53f-e2ef21525a9a" providerId="ADAL" clId="{F53DEC58-11EE-4F70-A288-C7E9FF10F1B0}" dt="2025-07-14T11:12:09.786" v="2066" actId="47"/>
        <pc:sldMkLst>
          <pc:docMk/>
          <pc:sldMk cId="1039057933" sldId="2145706444"/>
        </pc:sldMkLst>
        <pc:spChg chg="del">
          <ac:chgData name="Patiño Villalba,Soledad" userId="7b4aeb25-40c3-4903-b53f-e2ef21525a9a" providerId="ADAL" clId="{F53DEC58-11EE-4F70-A288-C7E9FF10F1B0}" dt="2025-07-14T10:58:38.991" v="1323" actId="478"/>
          <ac:spMkLst>
            <pc:docMk/>
            <pc:sldMk cId="1039057933" sldId="2145706444"/>
            <ac:spMk id="28" creationId="{D2C364C9-B077-3350-F104-6BF71E1599E9}"/>
          </ac:spMkLst>
        </pc:spChg>
      </pc:sldChg>
      <pc:sldChg chg="delSp modSp add del mod ord">
        <pc:chgData name="Patiño Villalba,Soledad" userId="7b4aeb25-40c3-4903-b53f-e2ef21525a9a" providerId="ADAL" clId="{F53DEC58-11EE-4F70-A288-C7E9FF10F1B0}" dt="2025-07-14T11:18:15.376" v="2464" actId="47"/>
        <pc:sldMkLst>
          <pc:docMk/>
          <pc:sldMk cId="4016980328" sldId="2147327622"/>
        </pc:sldMkLst>
        <pc:graphicFrameChg chg="del mod">
          <ac:chgData name="Patiño Villalba,Soledad" userId="7b4aeb25-40c3-4903-b53f-e2ef21525a9a" providerId="ADAL" clId="{F53DEC58-11EE-4F70-A288-C7E9FF10F1B0}" dt="2025-07-14T11:15:36.801" v="2177" actId="478"/>
          <ac:graphicFrameMkLst>
            <pc:docMk/>
            <pc:sldMk cId="4016980328" sldId="2147327622"/>
            <ac:graphicFrameMk id="2" creationId="{7D4FF933-776B-130C-8230-06763D47C801}"/>
          </ac:graphicFrameMkLst>
        </pc:graphicFrameChg>
        <pc:graphicFrameChg chg="mod">
          <ac:chgData name="Patiño Villalba,Soledad" userId="7b4aeb25-40c3-4903-b53f-e2ef21525a9a" providerId="ADAL" clId="{F53DEC58-11EE-4F70-A288-C7E9FF10F1B0}" dt="2025-07-14T11:15:33.527" v="2175" actId="478"/>
          <ac:graphicFrameMkLst>
            <pc:docMk/>
            <pc:sldMk cId="4016980328" sldId="2147327622"/>
            <ac:graphicFrameMk id="19" creationId="{812DC6E3-0AEE-42C7-95C8-2F91E2195BD7}"/>
          </ac:graphicFrameMkLst>
        </pc:graphicFrameChg>
        <pc:picChg chg="del">
          <ac:chgData name="Patiño Villalba,Soledad" userId="7b4aeb25-40c3-4903-b53f-e2ef21525a9a" providerId="ADAL" clId="{F53DEC58-11EE-4F70-A288-C7E9FF10F1B0}" dt="2025-07-14T11:15:39.577" v="2178" actId="478"/>
          <ac:picMkLst>
            <pc:docMk/>
            <pc:sldMk cId="4016980328" sldId="2147327622"/>
            <ac:picMk id="7" creationId="{FD633A9D-AD2B-DA13-0974-C1E409E80C11}"/>
          </ac:picMkLst>
        </pc:picChg>
        <pc:picChg chg="del">
          <ac:chgData name="Patiño Villalba,Soledad" userId="7b4aeb25-40c3-4903-b53f-e2ef21525a9a" providerId="ADAL" clId="{F53DEC58-11EE-4F70-A288-C7E9FF10F1B0}" dt="2025-07-14T11:15:40.699" v="2179" actId="478"/>
          <ac:picMkLst>
            <pc:docMk/>
            <pc:sldMk cId="4016980328" sldId="2147327622"/>
            <ac:picMk id="58" creationId="{D83DE701-40FE-AD45-DB92-C745C0B4A5CD}"/>
          </ac:picMkLst>
        </pc:picChg>
      </pc:sldChg>
      <pc:sldChg chg="addSp modSp del mod ord">
        <pc:chgData name="Patiño Villalba,Soledad" userId="7b4aeb25-40c3-4903-b53f-e2ef21525a9a" providerId="ADAL" clId="{F53DEC58-11EE-4F70-A288-C7E9FF10F1B0}" dt="2025-07-14T11:32:48.794" v="3221" actId="47"/>
        <pc:sldMkLst>
          <pc:docMk/>
          <pc:sldMk cId="1715583399" sldId="2147482568"/>
        </pc:sldMkLst>
        <pc:grpChg chg="mod">
          <ac:chgData name="Patiño Villalba,Soledad" userId="7b4aeb25-40c3-4903-b53f-e2ef21525a9a" providerId="ADAL" clId="{F53DEC58-11EE-4F70-A288-C7E9FF10F1B0}" dt="2025-07-14T11:32:06.596" v="3148" actId="1037"/>
          <ac:grpSpMkLst>
            <pc:docMk/>
            <pc:sldMk cId="1715583399" sldId="2147482568"/>
            <ac:grpSpMk id="5" creationId="{5EC1C3F1-137D-7E5A-DEBA-F1F305D76643}"/>
          </ac:grpSpMkLst>
        </pc:grpChg>
        <pc:grpChg chg="mod">
          <ac:chgData name="Patiño Villalba,Soledad" userId="7b4aeb25-40c3-4903-b53f-e2ef21525a9a" providerId="ADAL" clId="{F53DEC58-11EE-4F70-A288-C7E9FF10F1B0}" dt="2025-07-14T11:32:06.596" v="3148" actId="1037"/>
          <ac:grpSpMkLst>
            <pc:docMk/>
            <pc:sldMk cId="1715583399" sldId="2147482568"/>
            <ac:grpSpMk id="8" creationId="{504C79B2-DA18-01FF-059A-6972D46EE18D}"/>
          </ac:grpSpMkLst>
        </pc:grpChg>
        <pc:grpChg chg="mod">
          <ac:chgData name="Patiño Villalba,Soledad" userId="7b4aeb25-40c3-4903-b53f-e2ef21525a9a" providerId="ADAL" clId="{F53DEC58-11EE-4F70-A288-C7E9FF10F1B0}" dt="2025-07-14T11:32:06.596" v="3148" actId="1037"/>
          <ac:grpSpMkLst>
            <pc:docMk/>
            <pc:sldMk cId="1715583399" sldId="2147482568"/>
            <ac:grpSpMk id="11" creationId="{D5B8516C-0792-4F21-3D3C-8630832D728E}"/>
          </ac:grpSpMkLst>
        </pc:grpChg>
        <pc:grpChg chg="mod">
          <ac:chgData name="Patiño Villalba,Soledad" userId="7b4aeb25-40c3-4903-b53f-e2ef21525a9a" providerId="ADAL" clId="{F53DEC58-11EE-4F70-A288-C7E9FF10F1B0}" dt="2025-07-14T11:32:06.596" v="3148" actId="1037"/>
          <ac:grpSpMkLst>
            <pc:docMk/>
            <pc:sldMk cId="1715583399" sldId="2147482568"/>
            <ac:grpSpMk id="14" creationId="{1546710E-7D4C-3C2B-ABCE-0AAE25C4B867}"/>
          </ac:grpSpMkLst>
        </pc:grpChg>
        <pc:picChg chg="add mod">
          <ac:chgData name="Patiño Villalba,Soledad" userId="7b4aeb25-40c3-4903-b53f-e2ef21525a9a" providerId="ADAL" clId="{F53DEC58-11EE-4F70-A288-C7E9FF10F1B0}" dt="2025-07-14T11:32:25.277" v="3150" actId="1076"/>
          <ac:picMkLst>
            <pc:docMk/>
            <pc:sldMk cId="1715583399" sldId="2147482568"/>
            <ac:picMk id="3" creationId="{DE07F991-5690-B515-1E95-292716BC701F}"/>
          </ac:picMkLst>
        </pc:picChg>
      </pc:sldChg>
      <pc:sldChg chg="mod ord modShow">
        <pc:chgData name="Patiño Villalba,Soledad" userId="7b4aeb25-40c3-4903-b53f-e2ef21525a9a" providerId="ADAL" clId="{F53DEC58-11EE-4F70-A288-C7E9FF10F1B0}" dt="2025-07-14T09:25:15.351" v="606" actId="729"/>
        <pc:sldMkLst>
          <pc:docMk/>
          <pc:sldMk cId="2776993743" sldId="2147482589"/>
        </pc:sldMkLst>
      </pc:sldChg>
      <pc:sldChg chg="addSp delSp modSp mod ord modShow modNotesTx">
        <pc:chgData name="Patiño Villalba,Soledad" userId="7b4aeb25-40c3-4903-b53f-e2ef21525a9a" providerId="ADAL" clId="{F53DEC58-11EE-4F70-A288-C7E9FF10F1B0}" dt="2025-07-14T11:46:26.032" v="3326"/>
        <pc:sldMkLst>
          <pc:docMk/>
          <pc:sldMk cId="3943238122" sldId="2147482592"/>
        </pc:sldMkLst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2" creationId="{F50737AE-7425-5D51-54EB-FCC2AC22F5B3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8" creationId="{89B598BB-DB86-E7F3-808F-1EBC8AF2F8D1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9" creationId="{841C4713-3357-4FD3-3595-6A1E04141175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11" creationId="{F3909FE3-76C6-675E-7C01-0A5B406A0A67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12" creationId="{FFADDDDF-2A13-9D18-5979-696CE83CC244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14" creationId="{FFEB271D-DAB7-BA30-8B72-1716A3D6A32F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16" creationId="{443454C6-1633-8268-E3B5-C1BE8BDD56FF}"/>
          </ac:spMkLst>
        </pc:spChg>
        <pc:spChg chg="add mod">
          <ac:chgData name="Patiño Villalba,Soledad" userId="7b4aeb25-40c3-4903-b53f-e2ef21525a9a" providerId="ADAL" clId="{F53DEC58-11EE-4F70-A288-C7E9FF10F1B0}" dt="2025-07-14T11:17:13.674" v="2281" actId="1036"/>
          <ac:spMkLst>
            <pc:docMk/>
            <pc:sldMk cId="3943238122" sldId="2147482592"/>
            <ac:spMk id="17" creationId="{3F7DB965-EB88-20E6-CB4D-B7BC700852D5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20" creationId="{EEF45FB2-9597-5DB9-A9E5-339DC9E8DD59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21" creationId="{235D7AEF-12A1-E54B-C564-0F54D8CBC568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22" creationId="{4BC6F158-E3AA-7C2F-6BAD-395DBA6BBE52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23" creationId="{CC553641-A86B-7CF1-40EF-FE5E9A2494C2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25" creationId="{D233BF3B-75F7-BB0D-6D07-A5F4F47FDCC4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26" creationId="{D4E54584-113F-48EA-71ED-2AB0AFF63D32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27" creationId="{5C1E359A-24F3-723D-CAC4-304118A6DA1A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28" creationId="{B2C7BD61-D732-1724-86E8-C3E2D8CB0F3B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30" creationId="{2D23D269-CAB7-1480-EB88-D1466E818AE4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32" creationId="{6E027506-4888-1947-9732-CF5AB247FDA6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33" creationId="{CC85056F-71DF-DE0B-E479-B8BC2A0ED6E2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34" creationId="{B4887DD2-B580-AE64-2AB6-4448652197C3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35" creationId="{C8BD98AF-2EC7-1FF8-7B2F-01EAB64A8C22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36" creationId="{6333BE28-02A2-ED5E-09C9-A85126726D77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37" creationId="{B6CA2212-A8A4-3663-4E4D-98FD3C9E7AA5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38" creationId="{A2C65DAF-6134-D3DC-B933-58C7B25530DA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39" creationId="{5E1B8588-8056-2A12-E24E-0BA7FE9AF0FC}"/>
          </ac:spMkLst>
        </pc:spChg>
        <pc:spChg chg="del">
          <ac:chgData name="Patiño Villalba,Soledad" userId="7b4aeb25-40c3-4903-b53f-e2ef21525a9a" providerId="ADAL" clId="{F53DEC58-11EE-4F70-A288-C7E9FF10F1B0}" dt="2025-07-14T11:16:41.640" v="2187" actId="478"/>
          <ac:spMkLst>
            <pc:docMk/>
            <pc:sldMk cId="3943238122" sldId="2147482592"/>
            <ac:spMk id="40" creationId="{37C4DE8C-1515-1CA2-B6C4-CFB0110D6BC3}"/>
          </ac:spMkLst>
        </pc:spChg>
        <pc:spChg chg="add mod">
          <ac:chgData name="Patiño Villalba,Soledad" userId="7b4aeb25-40c3-4903-b53f-e2ef21525a9a" providerId="ADAL" clId="{F53DEC58-11EE-4F70-A288-C7E9FF10F1B0}" dt="2025-07-14T11:18:10.220" v="2463" actId="1036"/>
          <ac:spMkLst>
            <pc:docMk/>
            <pc:sldMk cId="3943238122" sldId="2147482592"/>
            <ac:spMk id="41" creationId="{4A91B64E-4318-E0E2-D407-84D246E83E01}"/>
          </ac:spMkLst>
        </pc:spChg>
        <pc:graphicFrameChg chg="mod">
          <ac:chgData name="Patiño Villalba,Soledad" userId="7b4aeb25-40c3-4903-b53f-e2ef21525a9a" providerId="ADAL" clId="{F53DEC58-11EE-4F70-A288-C7E9FF10F1B0}" dt="2025-07-14T11:18:03.213" v="2416" actId="1035"/>
          <ac:graphicFrameMkLst>
            <pc:docMk/>
            <pc:sldMk cId="3943238122" sldId="2147482592"/>
            <ac:graphicFrameMk id="6" creationId="{2D00FC0C-2437-9566-7E5F-B9639DC23E96}"/>
          </ac:graphicFrameMkLst>
        </pc:graphicFrameChg>
        <pc:graphicFrameChg chg="mod">
          <ac:chgData name="Patiño Villalba,Soledad" userId="7b4aeb25-40c3-4903-b53f-e2ef21525a9a" providerId="ADAL" clId="{F53DEC58-11EE-4F70-A288-C7E9FF10F1B0}" dt="2025-07-14T11:18:03.213" v="2416" actId="1035"/>
          <ac:graphicFrameMkLst>
            <pc:docMk/>
            <pc:sldMk cId="3943238122" sldId="2147482592"/>
            <ac:graphicFrameMk id="50" creationId="{3005F057-5FA9-3178-677F-3CF6DCEE3462}"/>
          </ac:graphicFrameMkLst>
        </pc:graphicFrameChg>
        <pc:picChg chg="add mod">
          <ac:chgData name="Patiño Villalba,Soledad" userId="7b4aeb25-40c3-4903-b53f-e2ef21525a9a" providerId="ADAL" clId="{F53DEC58-11EE-4F70-A288-C7E9FF10F1B0}" dt="2025-07-14T11:17:13.674" v="2281" actId="1036"/>
          <ac:picMkLst>
            <pc:docMk/>
            <pc:sldMk cId="3943238122" sldId="2147482592"/>
            <ac:picMk id="15" creationId="{DFE6EA12-DA94-2876-B11A-930D5F5D4092}"/>
          </ac:picMkLst>
        </pc:picChg>
        <pc:picChg chg="add mod">
          <ac:chgData name="Patiño Villalba,Soledad" userId="7b4aeb25-40c3-4903-b53f-e2ef21525a9a" providerId="ADAL" clId="{F53DEC58-11EE-4F70-A288-C7E9FF10F1B0}" dt="2025-07-14T11:17:13.674" v="2281" actId="1036"/>
          <ac:picMkLst>
            <pc:docMk/>
            <pc:sldMk cId="3943238122" sldId="2147482592"/>
            <ac:picMk id="19" creationId="{CBD46B5A-0AFB-5BCA-BFB8-F1D7D744AB61}"/>
          </ac:picMkLst>
        </pc:picChg>
        <pc:picChg chg="del">
          <ac:chgData name="Patiño Villalba,Soledad" userId="7b4aeb25-40c3-4903-b53f-e2ef21525a9a" providerId="ADAL" clId="{F53DEC58-11EE-4F70-A288-C7E9FF10F1B0}" dt="2025-07-14T11:16:41.640" v="2187" actId="478"/>
          <ac:picMkLst>
            <pc:docMk/>
            <pc:sldMk cId="3943238122" sldId="2147482592"/>
            <ac:picMk id="42" creationId="{37E5D28F-4204-9ED0-1AEF-0D02654B79D0}"/>
          </ac:picMkLst>
        </pc:picChg>
        <pc:picChg chg="del">
          <ac:chgData name="Patiño Villalba,Soledad" userId="7b4aeb25-40c3-4903-b53f-e2ef21525a9a" providerId="ADAL" clId="{F53DEC58-11EE-4F70-A288-C7E9FF10F1B0}" dt="2025-07-14T11:16:46.045" v="2188" actId="478"/>
          <ac:picMkLst>
            <pc:docMk/>
            <pc:sldMk cId="3943238122" sldId="2147482592"/>
            <ac:picMk id="54" creationId="{15AA0394-38FD-BC7C-8258-35425B3177B3}"/>
          </ac:picMkLst>
        </pc:picChg>
      </pc:sldChg>
      <pc:sldChg chg="mod ord modShow">
        <pc:chgData name="Patiño Villalba,Soledad" userId="7b4aeb25-40c3-4903-b53f-e2ef21525a9a" providerId="ADAL" clId="{F53DEC58-11EE-4F70-A288-C7E9FF10F1B0}" dt="2025-07-14T09:25:15.351" v="606" actId="729"/>
        <pc:sldMkLst>
          <pc:docMk/>
          <pc:sldMk cId="1637382820" sldId="2147482596"/>
        </pc:sldMkLst>
      </pc:sldChg>
      <pc:sldChg chg="addSp delSp modSp mod modNotesTx">
        <pc:chgData name="Patiño Villalba,Soledad" userId="7b4aeb25-40c3-4903-b53f-e2ef21525a9a" providerId="ADAL" clId="{F53DEC58-11EE-4F70-A288-C7E9FF10F1B0}" dt="2025-07-14T12:08:56.588" v="3356"/>
        <pc:sldMkLst>
          <pc:docMk/>
          <pc:sldMk cId="1853787129" sldId="2147482608"/>
        </pc:sldMkLst>
        <pc:spChg chg="mod">
          <ac:chgData name="Patiño Villalba,Soledad" userId="7b4aeb25-40c3-4903-b53f-e2ef21525a9a" providerId="ADAL" clId="{F53DEC58-11EE-4F70-A288-C7E9FF10F1B0}" dt="2025-07-14T10:13:14.096" v="1052" actId="20577"/>
          <ac:spMkLst>
            <pc:docMk/>
            <pc:sldMk cId="1853787129" sldId="2147482608"/>
            <ac:spMk id="2" creationId="{AD2F0265-FACB-08AC-3A7F-769A60A8774A}"/>
          </ac:spMkLst>
        </pc:spChg>
        <pc:spChg chg="add mod">
          <ac:chgData name="Patiño Villalba,Soledad" userId="7b4aeb25-40c3-4903-b53f-e2ef21525a9a" providerId="ADAL" clId="{F53DEC58-11EE-4F70-A288-C7E9FF10F1B0}" dt="2025-07-14T11:00:59.938" v="1383"/>
          <ac:spMkLst>
            <pc:docMk/>
            <pc:sldMk cId="1853787129" sldId="2147482608"/>
            <ac:spMk id="3" creationId="{55E42309-9E69-EBB6-F67F-6740EAC266D7}"/>
          </ac:spMkLst>
        </pc:spChg>
        <pc:spChg chg="mod">
          <ac:chgData name="Patiño Villalba,Soledad" userId="7b4aeb25-40c3-4903-b53f-e2ef21525a9a" providerId="ADAL" clId="{F53DEC58-11EE-4F70-A288-C7E9FF10F1B0}" dt="2025-07-14T11:04:29.068" v="1704" actId="1035"/>
          <ac:spMkLst>
            <pc:docMk/>
            <pc:sldMk cId="1853787129" sldId="2147482608"/>
            <ac:spMk id="4" creationId="{C79DB3F6-51DE-86B8-34DC-58DEEB6256E5}"/>
          </ac:spMkLst>
        </pc:spChg>
        <pc:spChg chg="add mod">
          <ac:chgData name="Patiño Villalba,Soledad" userId="7b4aeb25-40c3-4903-b53f-e2ef21525a9a" providerId="ADAL" clId="{F53DEC58-11EE-4F70-A288-C7E9FF10F1B0}" dt="2025-07-14T11:01:35.377" v="1427" actId="1076"/>
          <ac:spMkLst>
            <pc:docMk/>
            <pc:sldMk cId="1853787129" sldId="2147482608"/>
            <ac:spMk id="5" creationId="{B2378F8E-B1F5-8E90-A0AF-24E8962CB0AB}"/>
          </ac:spMkLst>
        </pc:spChg>
        <pc:spChg chg="add mod">
          <ac:chgData name="Patiño Villalba,Soledad" userId="7b4aeb25-40c3-4903-b53f-e2ef21525a9a" providerId="ADAL" clId="{F53DEC58-11EE-4F70-A288-C7E9FF10F1B0}" dt="2025-07-14T11:01:10.260" v="1384"/>
          <ac:spMkLst>
            <pc:docMk/>
            <pc:sldMk cId="1853787129" sldId="2147482608"/>
            <ac:spMk id="6" creationId="{0C88CBF1-BC43-F081-B7C4-C1DF45292EA1}"/>
          </ac:spMkLst>
        </pc:spChg>
        <pc:spChg chg="mod">
          <ac:chgData name="Patiño Villalba,Soledad" userId="7b4aeb25-40c3-4903-b53f-e2ef21525a9a" providerId="ADAL" clId="{F53DEC58-11EE-4F70-A288-C7E9FF10F1B0}" dt="2025-07-14T11:04:15.532" v="1681" actId="1076"/>
          <ac:spMkLst>
            <pc:docMk/>
            <pc:sldMk cId="1853787129" sldId="2147482608"/>
            <ac:spMk id="41" creationId="{05301476-BDF5-4928-2843-273E2EAD0097}"/>
          </ac:spMkLst>
        </pc:spChg>
        <pc:spChg chg="mod">
          <ac:chgData name="Patiño Villalba,Soledad" userId="7b4aeb25-40c3-4903-b53f-e2ef21525a9a" providerId="ADAL" clId="{F53DEC58-11EE-4F70-A288-C7E9FF10F1B0}" dt="2025-07-14T11:04:15.532" v="1681" actId="1076"/>
          <ac:spMkLst>
            <pc:docMk/>
            <pc:sldMk cId="1853787129" sldId="2147482608"/>
            <ac:spMk id="43" creationId="{36C35CFF-FEDB-32D7-C71E-5CB065EA3854}"/>
          </ac:spMkLst>
        </pc:spChg>
        <pc:spChg chg="mod">
          <ac:chgData name="Patiño Villalba,Soledad" userId="7b4aeb25-40c3-4903-b53f-e2ef21525a9a" providerId="ADAL" clId="{F53DEC58-11EE-4F70-A288-C7E9FF10F1B0}" dt="2025-07-14T11:05:24.206" v="1813" actId="1036"/>
          <ac:spMkLst>
            <pc:docMk/>
            <pc:sldMk cId="1853787129" sldId="2147482608"/>
            <ac:spMk id="45" creationId="{23296489-A281-3E41-1A02-94A247DBD9E8}"/>
          </ac:spMkLst>
        </pc:spChg>
        <pc:spChg chg="mod">
          <ac:chgData name="Patiño Villalba,Soledad" userId="7b4aeb25-40c3-4903-b53f-e2ef21525a9a" providerId="ADAL" clId="{F53DEC58-11EE-4F70-A288-C7E9FF10F1B0}" dt="2025-07-14T11:05:24.206" v="1813" actId="1036"/>
          <ac:spMkLst>
            <pc:docMk/>
            <pc:sldMk cId="1853787129" sldId="2147482608"/>
            <ac:spMk id="47" creationId="{767BA9FB-C3B5-C700-A7FB-4AB4A37B5994}"/>
          </ac:spMkLst>
        </pc:spChg>
        <pc:spChg chg="mod">
          <ac:chgData name="Patiño Villalba,Soledad" userId="7b4aeb25-40c3-4903-b53f-e2ef21525a9a" providerId="ADAL" clId="{F53DEC58-11EE-4F70-A288-C7E9FF10F1B0}" dt="2025-07-14T11:01:26.609" v="1425" actId="1035"/>
          <ac:spMkLst>
            <pc:docMk/>
            <pc:sldMk cId="1853787129" sldId="2147482608"/>
            <ac:spMk id="49" creationId="{7A364922-BBA0-1F01-2408-3480E655CD69}"/>
          </ac:spMkLst>
        </pc:spChg>
        <pc:grpChg chg="mod">
          <ac:chgData name="Patiño Villalba,Soledad" userId="7b4aeb25-40c3-4903-b53f-e2ef21525a9a" providerId="ADAL" clId="{F53DEC58-11EE-4F70-A288-C7E9FF10F1B0}" dt="2025-07-14T11:04:54.823" v="1767" actId="1035"/>
          <ac:grpSpMkLst>
            <pc:docMk/>
            <pc:sldMk cId="1853787129" sldId="2147482608"/>
            <ac:grpSpMk id="35" creationId="{B1CD7BD9-CE12-F1E0-480A-1B31E482B97A}"/>
          </ac:grpSpMkLst>
        </pc:grpChg>
        <pc:grpChg chg="mod">
          <ac:chgData name="Patiño Villalba,Soledad" userId="7b4aeb25-40c3-4903-b53f-e2ef21525a9a" providerId="ADAL" clId="{F53DEC58-11EE-4F70-A288-C7E9FF10F1B0}" dt="2025-07-14T11:04:54.823" v="1767" actId="1035"/>
          <ac:grpSpMkLst>
            <pc:docMk/>
            <pc:sldMk cId="1853787129" sldId="2147482608"/>
            <ac:grpSpMk id="39" creationId="{93BEA919-674C-7B4B-5FEE-E7560745C3F3}"/>
          </ac:grpSpMkLst>
        </pc:grpChg>
        <pc:grpChg chg="mod">
          <ac:chgData name="Patiño Villalba,Soledad" userId="7b4aeb25-40c3-4903-b53f-e2ef21525a9a" providerId="ADAL" clId="{F53DEC58-11EE-4F70-A288-C7E9FF10F1B0}" dt="2025-07-14T11:05:24.206" v="1813" actId="1036"/>
          <ac:grpSpMkLst>
            <pc:docMk/>
            <pc:sldMk cId="1853787129" sldId="2147482608"/>
            <ac:grpSpMk id="54" creationId="{72DC277B-446E-6FF8-105E-CD7B530D4924}"/>
          </ac:grpSpMkLst>
        </pc:grpChg>
        <pc:cxnChg chg="add del mod">
          <ac:chgData name="Patiño Villalba,Soledad" userId="7b4aeb25-40c3-4903-b53f-e2ef21525a9a" providerId="ADAL" clId="{F53DEC58-11EE-4F70-A288-C7E9FF10F1B0}" dt="2025-07-14T11:02:06.040" v="1551" actId="478"/>
          <ac:cxnSpMkLst>
            <pc:docMk/>
            <pc:sldMk cId="1853787129" sldId="2147482608"/>
            <ac:cxnSpMk id="7" creationId="{1F16C538-90C7-3B41-F2BE-55701ACEA997}"/>
          </ac:cxnSpMkLst>
        </pc:cxnChg>
        <pc:cxnChg chg="add del mod">
          <ac:chgData name="Patiño Villalba,Soledad" userId="7b4aeb25-40c3-4903-b53f-e2ef21525a9a" providerId="ADAL" clId="{F53DEC58-11EE-4F70-A288-C7E9FF10F1B0}" dt="2025-07-14T11:03:10.382" v="1653" actId="478"/>
          <ac:cxnSpMkLst>
            <pc:docMk/>
            <pc:sldMk cId="1853787129" sldId="2147482608"/>
            <ac:cxnSpMk id="8" creationId="{44343C0A-1926-CA5A-2B28-223DF500FAC6}"/>
          </ac:cxnSpMkLst>
        </pc:cxnChg>
        <pc:cxnChg chg="add del mod">
          <ac:chgData name="Patiño Villalba,Soledad" userId="7b4aeb25-40c3-4903-b53f-e2ef21525a9a" providerId="ADAL" clId="{F53DEC58-11EE-4F70-A288-C7E9FF10F1B0}" dt="2025-07-14T11:03:45.753" v="1663" actId="478"/>
          <ac:cxnSpMkLst>
            <pc:docMk/>
            <pc:sldMk cId="1853787129" sldId="2147482608"/>
            <ac:cxnSpMk id="9" creationId="{DBBB59FD-CFAB-6DEA-AF7E-CAEC976E5432}"/>
          </ac:cxnSpMkLst>
        </pc:cxnChg>
        <pc:cxnChg chg="mod">
          <ac:chgData name="Patiño Villalba,Soledad" userId="7b4aeb25-40c3-4903-b53f-e2ef21525a9a" providerId="ADAL" clId="{F53DEC58-11EE-4F70-A288-C7E9FF10F1B0}" dt="2025-07-14T11:04:29.068" v="1704" actId="1035"/>
          <ac:cxnSpMkLst>
            <pc:docMk/>
            <pc:sldMk cId="1853787129" sldId="2147482608"/>
            <ac:cxnSpMk id="56" creationId="{843F5BC4-0F17-A579-7466-B87DEABA8A30}"/>
          </ac:cxnSpMkLst>
        </pc:cxnChg>
      </pc:sldChg>
      <pc:sldChg chg="modSp del mod ord">
        <pc:chgData name="Patiño Villalba,Soledad" userId="7b4aeb25-40c3-4903-b53f-e2ef21525a9a" providerId="ADAL" clId="{F53DEC58-11EE-4F70-A288-C7E9FF10F1B0}" dt="2025-07-14T09:24:11.369" v="603" actId="47"/>
        <pc:sldMkLst>
          <pc:docMk/>
          <pc:sldMk cId="45266817" sldId="2147482618"/>
        </pc:sldMkLst>
        <pc:spChg chg="mod">
          <ac:chgData name="Patiño Villalba,Soledad" userId="7b4aeb25-40c3-4903-b53f-e2ef21525a9a" providerId="ADAL" clId="{F53DEC58-11EE-4F70-A288-C7E9FF10F1B0}" dt="2025-07-14T09:09:05.850" v="138" actId="20577"/>
          <ac:spMkLst>
            <pc:docMk/>
            <pc:sldMk cId="45266817" sldId="2147482618"/>
            <ac:spMk id="10" creationId="{D46802DC-76E4-4DB2-B444-0C83AD4CDA2A}"/>
          </ac:spMkLst>
        </pc:spChg>
      </pc:sldChg>
      <pc:sldChg chg="mod ord modShow">
        <pc:chgData name="Patiño Villalba,Soledad" userId="7b4aeb25-40c3-4903-b53f-e2ef21525a9a" providerId="ADAL" clId="{F53DEC58-11EE-4F70-A288-C7E9FF10F1B0}" dt="2025-07-14T09:25:15.351" v="606" actId="729"/>
        <pc:sldMkLst>
          <pc:docMk/>
          <pc:sldMk cId="1959339608" sldId="2147482619"/>
        </pc:sldMkLst>
      </pc:sldChg>
      <pc:sldChg chg="mod ord modShow">
        <pc:chgData name="Patiño Villalba,Soledad" userId="7b4aeb25-40c3-4903-b53f-e2ef21525a9a" providerId="ADAL" clId="{F53DEC58-11EE-4F70-A288-C7E9FF10F1B0}" dt="2025-07-14T11:20:07.607" v="2477" actId="729"/>
        <pc:sldMkLst>
          <pc:docMk/>
          <pc:sldMk cId="1544550893" sldId="2147482620"/>
        </pc:sldMkLst>
      </pc:sldChg>
      <pc:sldChg chg="add del">
        <pc:chgData name="Patiño Villalba,Soledad" userId="7b4aeb25-40c3-4903-b53f-e2ef21525a9a" providerId="ADAL" clId="{F53DEC58-11EE-4F70-A288-C7E9FF10F1B0}" dt="2025-07-14T11:34:44.280" v="3224"/>
        <pc:sldMkLst>
          <pc:docMk/>
          <pc:sldMk cId="3562214676" sldId="2147482643"/>
        </pc:sldMkLst>
      </pc:sldChg>
      <pc:sldChg chg="delSp del ord modNotesTx">
        <pc:chgData name="Patiño Villalba,Soledad" userId="7b4aeb25-40c3-4903-b53f-e2ef21525a9a" providerId="ADAL" clId="{F53DEC58-11EE-4F70-A288-C7E9FF10F1B0}" dt="2025-07-14T11:16:01.191" v="2180" actId="47"/>
        <pc:sldMkLst>
          <pc:docMk/>
          <pc:sldMk cId="1021514971" sldId="2147483446"/>
        </pc:sldMkLst>
        <pc:picChg chg="del">
          <ac:chgData name="Patiño Villalba,Soledad" userId="7b4aeb25-40c3-4903-b53f-e2ef21525a9a" providerId="ADAL" clId="{F53DEC58-11EE-4F70-A288-C7E9FF10F1B0}" dt="2025-07-14T09:19:26.856" v="531" actId="478"/>
          <ac:picMkLst>
            <pc:docMk/>
            <pc:sldMk cId="1021514971" sldId="2147483446"/>
            <ac:picMk id="4" creationId="{A3007850-D526-F5A6-C0C7-F2B2805D51CD}"/>
          </ac:picMkLst>
        </pc:picChg>
        <pc:picChg chg="del">
          <ac:chgData name="Patiño Villalba,Soledad" userId="7b4aeb25-40c3-4903-b53f-e2ef21525a9a" providerId="ADAL" clId="{F53DEC58-11EE-4F70-A288-C7E9FF10F1B0}" dt="2025-07-14T09:19:27.500" v="532" actId="478"/>
          <ac:picMkLst>
            <pc:docMk/>
            <pc:sldMk cId="1021514971" sldId="2147483446"/>
            <ac:picMk id="6" creationId="{F79CF593-52AF-0DAE-E98A-D7DE6A73300E}"/>
          </ac:picMkLst>
        </pc:picChg>
      </pc:sldChg>
      <pc:sldChg chg="modSp mod ord modNotesTx">
        <pc:chgData name="Patiño Villalba,Soledad" userId="7b4aeb25-40c3-4903-b53f-e2ef21525a9a" providerId="ADAL" clId="{F53DEC58-11EE-4F70-A288-C7E9FF10F1B0}" dt="2025-07-14T11:41:48.589" v="3293" actId="20577"/>
        <pc:sldMkLst>
          <pc:docMk/>
          <pc:sldMk cId="6645283" sldId="2147483448"/>
        </pc:sldMkLst>
        <pc:spChg chg="mod">
          <ac:chgData name="Patiño Villalba,Soledad" userId="7b4aeb25-40c3-4903-b53f-e2ef21525a9a" providerId="ADAL" clId="{F53DEC58-11EE-4F70-A288-C7E9FF10F1B0}" dt="2025-07-14T11:40:41.648" v="3247" actId="113"/>
          <ac:spMkLst>
            <pc:docMk/>
            <pc:sldMk cId="6645283" sldId="2147483448"/>
            <ac:spMk id="2" creationId="{F641827A-4281-8FD8-EEBD-911CA37FF2AF}"/>
          </ac:spMkLst>
        </pc:spChg>
        <pc:spChg chg="mod">
          <ac:chgData name="Patiño Villalba,Soledad" userId="7b4aeb25-40c3-4903-b53f-e2ef21525a9a" providerId="ADAL" clId="{F53DEC58-11EE-4F70-A288-C7E9FF10F1B0}" dt="2025-07-14T11:41:48.589" v="3293" actId="20577"/>
          <ac:spMkLst>
            <pc:docMk/>
            <pc:sldMk cId="6645283" sldId="2147483448"/>
            <ac:spMk id="122" creationId="{680ACC6D-8509-C526-3FA8-2CF213823E5F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23" creationId="{1AA3BD87-6497-6FC7-3F41-4335D4203D79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24" creationId="{6BD3077D-E534-ABC6-653C-82EF1CDA61C7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25" creationId="{C842FE27-6362-094B-31BC-EA57EA2618CC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26" creationId="{714C492F-9E05-33C5-95BD-621C5A9C0021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37" creationId="{DAAAFF31-2A72-666F-E975-3566884D5E4F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38" creationId="{579D0690-71BA-7CA9-86AE-FD0387EA34C4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39" creationId="{1413F9C2-9AEB-3B60-5582-5EC498B9768C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40" creationId="{34C65A6E-F6BE-4F8A-9E5E-26FF4A40C027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41" creationId="{16462A26-B59E-DB57-388F-8597B87A0D94}"/>
          </ac:spMkLst>
        </pc:spChg>
        <pc:spChg chg="mod">
          <ac:chgData name="Patiño Villalba,Soledad" userId="7b4aeb25-40c3-4903-b53f-e2ef21525a9a" providerId="ADAL" clId="{F53DEC58-11EE-4F70-A288-C7E9FF10F1B0}" dt="2025-07-14T11:41:14.768" v="3281" actId="1036"/>
          <ac:spMkLst>
            <pc:docMk/>
            <pc:sldMk cId="6645283" sldId="2147483448"/>
            <ac:spMk id="142" creationId="{E621AF04-2DDC-33BF-6872-A1097FBAA878}"/>
          </ac:spMkLst>
        </pc:spChg>
      </pc:sldChg>
      <pc:sldChg chg="del">
        <pc:chgData name="Patiño Villalba,Soledad" userId="7b4aeb25-40c3-4903-b53f-e2ef21525a9a" providerId="ADAL" clId="{F53DEC58-11EE-4F70-A288-C7E9FF10F1B0}" dt="2025-07-14T09:06:21.362" v="9" actId="47"/>
        <pc:sldMkLst>
          <pc:docMk/>
          <pc:sldMk cId="3172578110" sldId="2147483453"/>
        </pc:sldMkLst>
      </pc:sldChg>
      <pc:sldChg chg="modSp mod ord modNotesTx">
        <pc:chgData name="Patiño Villalba,Soledad" userId="7b4aeb25-40c3-4903-b53f-e2ef21525a9a" providerId="ADAL" clId="{F53DEC58-11EE-4F70-A288-C7E9FF10F1B0}" dt="2025-07-14T11:43:52.483" v="3314"/>
        <pc:sldMkLst>
          <pc:docMk/>
          <pc:sldMk cId="1844265309" sldId="2147483456"/>
        </pc:sldMkLst>
        <pc:spChg chg="mod">
          <ac:chgData name="Patiño Villalba,Soledad" userId="7b4aeb25-40c3-4903-b53f-e2ef21525a9a" providerId="ADAL" clId="{F53DEC58-11EE-4F70-A288-C7E9FF10F1B0}" dt="2025-07-14T10:39:46.366" v="1268"/>
          <ac:spMkLst>
            <pc:docMk/>
            <pc:sldMk cId="1844265309" sldId="2147483456"/>
            <ac:spMk id="2" creationId="{34FF49BE-9803-C2BE-D40C-9F75167B522A}"/>
          </ac:spMkLst>
        </pc:spChg>
        <pc:picChg chg="mod">
          <ac:chgData name="Patiño Villalba,Soledad" userId="7b4aeb25-40c3-4903-b53f-e2ef21525a9a" providerId="ADAL" clId="{F53DEC58-11EE-4F70-A288-C7E9FF10F1B0}" dt="2025-07-14T09:26:01.548" v="616" actId="1076"/>
          <ac:picMkLst>
            <pc:docMk/>
            <pc:sldMk cId="1844265309" sldId="2147483456"/>
            <ac:picMk id="1025" creationId="{322307B5-7FA7-DA93-A062-599892268A40}"/>
          </ac:picMkLst>
        </pc:picChg>
      </pc:sldChg>
      <pc:sldChg chg="mod modShow">
        <pc:chgData name="Patiño Villalba,Soledad" userId="7b4aeb25-40c3-4903-b53f-e2ef21525a9a" providerId="ADAL" clId="{F53DEC58-11EE-4F70-A288-C7E9FF10F1B0}" dt="2025-07-14T11:42:02.146" v="3294" actId="729"/>
        <pc:sldMkLst>
          <pc:docMk/>
          <pc:sldMk cId="1948709386" sldId="2147483462"/>
        </pc:sldMkLst>
      </pc:sldChg>
      <pc:sldChg chg="del">
        <pc:chgData name="Patiño Villalba,Soledad" userId="7b4aeb25-40c3-4903-b53f-e2ef21525a9a" providerId="ADAL" clId="{F53DEC58-11EE-4F70-A288-C7E9FF10F1B0}" dt="2025-07-14T09:03:25.650" v="3" actId="2696"/>
        <pc:sldMkLst>
          <pc:docMk/>
          <pc:sldMk cId="3612075129" sldId="2147483473"/>
        </pc:sldMkLst>
      </pc:sldChg>
      <pc:sldChg chg="modSp mod ord modShow">
        <pc:chgData name="Patiño Villalba,Soledad" userId="7b4aeb25-40c3-4903-b53f-e2ef21525a9a" providerId="ADAL" clId="{F53DEC58-11EE-4F70-A288-C7E9FF10F1B0}" dt="2025-07-14T11:36:09.920" v="3235" actId="729"/>
        <pc:sldMkLst>
          <pc:docMk/>
          <pc:sldMk cId="43625474" sldId="2147483474"/>
        </pc:sldMkLst>
        <pc:spChg chg="mod">
          <ac:chgData name="Patiño Villalba,Soledad" userId="7b4aeb25-40c3-4903-b53f-e2ef21525a9a" providerId="ADAL" clId="{F53DEC58-11EE-4F70-A288-C7E9FF10F1B0}" dt="2025-07-14T09:07:01.740" v="25" actId="20577"/>
          <ac:spMkLst>
            <pc:docMk/>
            <pc:sldMk cId="43625474" sldId="2147483474"/>
            <ac:spMk id="2" creationId="{96012862-63DF-57B9-0BE9-35B945C0D6D1}"/>
          </ac:spMkLst>
        </pc:spChg>
      </pc:sldChg>
      <pc:sldChg chg="add del">
        <pc:chgData name="Patiño Villalba,Soledad" userId="7b4aeb25-40c3-4903-b53f-e2ef21525a9a" providerId="ADAL" clId="{F53DEC58-11EE-4F70-A288-C7E9FF10F1B0}" dt="2025-07-14T11:34:44.280" v="3224"/>
        <pc:sldMkLst>
          <pc:docMk/>
          <pc:sldMk cId="2493080905" sldId="2147483481"/>
        </pc:sldMkLst>
      </pc:sldChg>
      <pc:sldChg chg="add del">
        <pc:chgData name="Patiño Villalba,Soledad" userId="7b4aeb25-40c3-4903-b53f-e2ef21525a9a" providerId="ADAL" clId="{F53DEC58-11EE-4F70-A288-C7E9FF10F1B0}" dt="2025-07-14T11:34:44.280" v="3224"/>
        <pc:sldMkLst>
          <pc:docMk/>
          <pc:sldMk cId="2853517638" sldId="2147483484"/>
        </pc:sldMkLst>
      </pc:sldChg>
      <pc:sldChg chg="addSp delSp modSp mod ord">
        <pc:chgData name="Patiño Villalba,Soledad" userId="7b4aeb25-40c3-4903-b53f-e2ef21525a9a" providerId="ADAL" clId="{F53DEC58-11EE-4F70-A288-C7E9FF10F1B0}" dt="2025-07-14T11:45:48.197" v="3322"/>
        <pc:sldMkLst>
          <pc:docMk/>
          <pc:sldMk cId="2307151820" sldId="2147483486"/>
        </pc:sldMkLst>
        <pc:spChg chg="del">
          <ac:chgData name="Patiño Villalba,Soledad" userId="7b4aeb25-40c3-4903-b53f-e2ef21525a9a" providerId="ADAL" clId="{F53DEC58-11EE-4F70-A288-C7E9FF10F1B0}" dt="2025-07-14T09:26:16.161" v="617" actId="478"/>
          <ac:spMkLst>
            <pc:docMk/>
            <pc:sldMk cId="2307151820" sldId="2147483486"/>
            <ac:spMk id="2" creationId="{AB327E5C-7FF1-44A1-47C9-08DA20418846}"/>
          </ac:spMkLst>
        </pc:spChg>
        <pc:spChg chg="add mod">
          <ac:chgData name="Patiño Villalba,Soledad" userId="7b4aeb25-40c3-4903-b53f-e2ef21525a9a" providerId="ADAL" clId="{F53DEC58-11EE-4F70-A288-C7E9FF10F1B0}" dt="2025-07-14T09:26:49.693" v="674" actId="20577"/>
          <ac:spMkLst>
            <pc:docMk/>
            <pc:sldMk cId="2307151820" sldId="2147483486"/>
            <ac:spMk id="4" creationId="{A2AD528B-5C42-8BE5-9694-DE252E515F6C}"/>
          </ac:spMkLst>
        </pc:spChg>
      </pc:sldChg>
      <pc:sldChg chg="del">
        <pc:chgData name="Patiño Villalba,Soledad" userId="7b4aeb25-40c3-4903-b53f-e2ef21525a9a" providerId="ADAL" clId="{F53DEC58-11EE-4F70-A288-C7E9FF10F1B0}" dt="2025-07-14T09:03:19.165" v="2" actId="2696"/>
        <pc:sldMkLst>
          <pc:docMk/>
          <pc:sldMk cId="3016133240" sldId="2147483488"/>
        </pc:sldMkLst>
      </pc:sldChg>
      <pc:sldChg chg="addSp delSp modSp mod ord modNotesTx">
        <pc:chgData name="Patiño Villalba,Soledad" userId="7b4aeb25-40c3-4903-b53f-e2ef21525a9a" providerId="ADAL" clId="{F53DEC58-11EE-4F70-A288-C7E9FF10F1B0}" dt="2025-07-14T11:44:47.767" v="3320"/>
        <pc:sldMkLst>
          <pc:docMk/>
          <pc:sldMk cId="241715140" sldId="2147483494"/>
        </pc:sldMkLst>
        <pc:spChg chg="mod">
          <ac:chgData name="Patiño Villalba,Soledad" userId="7b4aeb25-40c3-4903-b53f-e2ef21525a9a" providerId="ADAL" clId="{F53DEC58-11EE-4F70-A288-C7E9FF10F1B0}" dt="2025-07-14T09:25:50.207" v="615" actId="20577"/>
          <ac:spMkLst>
            <pc:docMk/>
            <pc:sldMk cId="241715140" sldId="2147483494"/>
            <ac:spMk id="2" creationId="{CFEFE3A3-16FC-3639-A99A-743163235B67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5" creationId="{10F95BE6-3A75-AA07-1BDA-EAAAFAF15657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6" creationId="{FBDF316A-8070-AF0B-86B7-325D08C9DA82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8" creationId="{CEAF4CE8-CEC9-7FA0-7F6B-583CE6215AE1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9" creationId="{3C0CDC25-9B34-C130-75A8-54A8CA704603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11" creationId="{978E766C-A764-3762-8FFC-4B9B5802AEF9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12" creationId="{EBE24DA4-1AC9-C86E-D975-D924216778C1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14" creationId="{D1BC2C35-10FC-A1E3-7DB2-3E4B400B08EC}"/>
          </ac:spMkLst>
        </pc:spChg>
        <pc:spChg chg="mod">
          <ac:chgData name="Patiño Villalba,Soledad" userId="7b4aeb25-40c3-4903-b53f-e2ef21525a9a" providerId="ADAL" clId="{F53DEC58-11EE-4F70-A288-C7E9FF10F1B0}" dt="2025-07-14T11:32:40.747" v="3152"/>
          <ac:spMkLst>
            <pc:docMk/>
            <pc:sldMk cId="241715140" sldId="2147483494"/>
            <ac:spMk id="15" creationId="{AD7AA92D-A895-A2DB-4298-623487BB1E32}"/>
          </ac:spMkLst>
        </pc:spChg>
        <pc:spChg chg="del">
          <ac:chgData name="Patiño Villalba,Soledad" userId="7b4aeb25-40c3-4903-b53f-e2ef21525a9a" providerId="ADAL" clId="{F53DEC58-11EE-4F70-A288-C7E9FF10F1B0}" dt="2025-07-14T09:07:43.721" v="30" actId="478"/>
          <ac:spMkLst>
            <pc:docMk/>
            <pc:sldMk cId="241715140" sldId="2147483494"/>
            <ac:spMk id="25" creationId="{F2D3EE78-B599-6BC8-15B6-6D9F22FEB75D}"/>
          </ac:spMkLst>
        </pc:spChg>
        <pc:spChg chg="del">
          <ac:chgData name="Patiño Villalba,Soledad" userId="7b4aeb25-40c3-4903-b53f-e2ef21525a9a" providerId="ADAL" clId="{F53DEC58-11EE-4F70-A288-C7E9FF10F1B0}" dt="2025-07-14T09:07:43.721" v="30" actId="478"/>
          <ac:spMkLst>
            <pc:docMk/>
            <pc:sldMk cId="241715140" sldId="2147483494"/>
            <ac:spMk id="29" creationId="{C6C74C48-B1E1-3A9F-3D65-6C004F33BE72}"/>
          </ac:spMkLst>
        </pc:spChg>
        <pc:spChg chg="del">
          <ac:chgData name="Patiño Villalba,Soledad" userId="7b4aeb25-40c3-4903-b53f-e2ef21525a9a" providerId="ADAL" clId="{F53DEC58-11EE-4F70-A288-C7E9FF10F1B0}" dt="2025-07-14T09:07:43.721" v="30" actId="478"/>
          <ac:spMkLst>
            <pc:docMk/>
            <pc:sldMk cId="241715140" sldId="2147483494"/>
            <ac:spMk id="32" creationId="{01F9F6F2-BA5E-4BA4-FF6E-329479425B03}"/>
          </ac:spMkLst>
        </pc:spChg>
        <pc:spChg chg="del">
          <ac:chgData name="Patiño Villalba,Soledad" userId="7b4aeb25-40c3-4903-b53f-e2ef21525a9a" providerId="ADAL" clId="{F53DEC58-11EE-4F70-A288-C7E9FF10F1B0}" dt="2025-07-14T09:07:43.721" v="30" actId="478"/>
          <ac:spMkLst>
            <pc:docMk/>
            <pc:sldMk cId="241715140" sldId="2147483494"/>
            <ac:spMk id="36" creationId="{1ED47A8A-0EE8-D16E-950E-998B90F9D7BE}"/>
          </ac:spMkLst>
        </pc:spChg>
        <pc:grpChg chg="mod">
          <ac:chgData name="Patiño Villalba,Soledad" userId="7b4aeb25-40c3-4903-b53f-e2ef21525a9a" providerId="ADAL" clId="{F53DEC58-11EE-4F70-A288-C7E9FF10F1B0}" dt="2025-07-14T11:32:46.700" v="3220" actId="1037"/>
          <ac:grpSpMkLst>
            <pc:docMk/>
            <pc:sldMk cId="241715140" sldId="2147483494"/>
            <ac:grpSpMk id="4" creationId="{328A3D7B-F522-481A-7029-C55218920146}"/>
          </ac:grpSpMkLst>
        </pc:grpChg>
        <pc:grpChg chg="add mod">
          <ac:chgData name="Patiño Villalba,Soledad" userId="7b4aeb25-40c3-4903-b53f-e2ef21525a9a" providerId="ADAL" clId="{F53DEC58-11EE-4F70-A288-C7E9FF10F1B0}" dt="2025-07-14T11:32:46.700" v="3220" actId="1037"/>
          <ac:grpSpMkLst>
            <pc:docMk/>
            <pc:sldMk cId="241715140" sldId="2147483494"/>
            <ac:grpSpMk id="7" creationId="{9A0EE014-ADB8-27BF-981D-B92CC5FC7C67}"/>
          </ac:grpSpMkLst>
        </pc:grpChg>
        <pc:grpChg chg="mod">
          <ac:chgData name="Patiño Villalba,Soledad" userId="7b4aeb25-40c3-4903-b53f-e2ef21525a9a" providerId="ADAL" clId="{F53DEC58-11EE-4F70-A288-C7E9FF10F1B0}" dt="2025-07-14T11:32:46.700" v="3220" actId="1037"/>
          <ac:grpSpMkLst>
            <pc:docMk/>
            <pc:sldMk cId="241715140" sldId="2147483494"/>
            <ac:grpSpMk id="10" creationId="{BBB318A6-D729-2DA9-AC3A-23D3BB92D38B}"/>
          </ac:grpSpMkLst>
        </pc:grpChg>
        <pc:grpChg chg="add mod">
          <ac:chgData name="Patiño Villalba,Soledad" userId="7b4aeb25-40c3-4903-b53f-e2ef21525a9a" providerId="ADAL" clId="{F53DEC58-11EE-4F70-A288-C7E9FF10F1B0}" dt="2025-07-14T11:32:46.700" v="3220" actId="1037"/>
          <ac:grpSpMkLst>
            <pc:docMk/>
            <pc:sldMk cId="241715140" sldId="2147483494"/>
            <ac:grpSpMk id="13" creationId="{EA6D8536-D355-A308-F2D2-E60FF4678731}"/>
          </ac:grpSpMkLst>
        </pc:grpChg>
        <pc:grpChg chg="del">
          <ac:chgData name="Patiño Villalba,Soledad" userId="7b4aeb25-40c3-4903-b53f-e2ef21525a9a" providerId="ADAL" clId="{F53DEC58-11EE-4F70-A288-C7E9FF10F1B0}" dt="2025-07-14T09:07:43.721" v="30" actId="478"/>
          <ac:grpSpMkLst>
            <pc:docMk/>
            <pc:sldMk cId="241715140" sldId="2147483494"/>
            <ac:grpSpMk id="23" creationId="{18CFF877-B2F1-4632-5D20-F3C5EAE24912}"/>
          </ac:grpSpMkLst>
        </pc:grpChg>
        <pc:grpChg chg="del">
          <ac:chgData name="Patiño Villalba,Soledad" userId="7b4aeb25-40c3-4903-b53f-e2ef21525a9a" providerId="ADAL" clId="{F53DEC58-11EE-4F70-A288-C7E9FF10F1B0}" dt="2025-07-14T09:07:43.721" v="30" actId="478"/>
          <ac:grpSpMkLst>
            <pc:docMk/>
            <pc:sldMk cId="241715140" sldId="2147483494"/>
            <ac:grpSpMk id="26" creationId="{FE8C6125-F2EC-2CCA-E120-4CE70A69BAD8}"/>
          </ac:grpSpMkLst>
        </pc:grpChg>
        <pc:picChg chg="mod">
          <ac:chgData name="Patiño Villalba,Soledad" userId="7b4aeb25-40c3-4903-b53f-e2ef21525a9a" providerId="ADAL" clId="{F53DEC58-11EE-4F70-A288-C7E9FF10F1B0}" dt="2025-07-14T11:32:33.213" v="3151" actId="1076"/>
          <ac:picMkLst>
            <pc:docMk/>
            <pc:sldMk cId="241715140" sldId="2147483494"/>
            <ac:picMk id="3" creationId="{2ED5C1C5-D316-D437-068E-82CC4CFC298C}"/>
          </ac:picMkLst>
        </pc:picChg>
        <pc:picChg chg="del">
          <ac:chgData name="Patiño Villalba,Soledad" userId="7b4aeb25-40c3-4903-b53f-e2ef21525a9a" providerId="ADAL" clId="{F53DEC58-11EE-4F70-A288-C7E9FF10F1B0}" dt="2025-07-14T09:07:43.721" v="30" actId="478"/>
          <ac:picMkLst>
            <pc:docMk/>
            <pc:sldMk cId="241715140" sldId="2147483494"/>
            <ac:picMk id="28" creationId="{C1E06F94-E7B5-5892-D41A-BC1E8CA95156}"/>
          </ac:picMkLst>
        </pc:picChg>
        <pc:picChg chg="del">
          <ac:chgData name="Patiño Villalba,Soledad" userId="7b4aeb25-40c3-4903-b53f-e2ef21525a9a" providerId="ADAL" clId="{F53DEC58-11EE-4F70-A288-C7E9FF10F1B0}" dt="2025-07-14T09:07:43.721" v="30" actId="478"/>
          <ac:picMkLst>
            <pc:docMk/>
            <pc:sldMk cId="241715140" sldId="2147483494"/>
            <ac:picMk id="30" creationId="{E8114EA4-02DB-2006-5F36-E51927473080}"/>
          </ac:picMkLst>
        </pc:picChg>
        <pc:picChg chg="del">
          <ac:chgData name="Patiño Villalba,Soledad" userId="7b4aeb25-40c3-4903-b53f-e2ef21525a9a" providerId="ADAL" clId="{F53DEC58-11EE-4F70-A288-C7E9FF10F1B0}" dt="2025-07-14T09:07:43.721" v="30" actId="478"/>
          <ac:picMkLst>
            <pc:docMk/>
            <pc:sldMk cId="241715140" sldId="2147483494"/>
            <ac:picMk id="40" creationId="{640D5425-9277-4DCA-3A57-3D6D6D79005B}"/>
          </ac:picMkLst>
        </pc:picChg>
      </pc:sldChg>
      <pc:sldChg chg="addSp delSp modSp add del mod">
        <pc:chgData name="Patiño Villalba,Soledad" userId="7b4aeb25-40c3-4903-b53f-e2ef21525a9a" providerId="ADAL" clId="{F53DEC58-11EE-4F70-A288-C7E9FF10F1B0}" dt="2025-07-14T09:39:26.865" v="845" actId="47"/>
        <pc:sldMkLst>
          <pc:docMk/>
          <pc:sldMk cId="1231632829" sldId="2147483495"/>
        </pc:sldMkLst>
        <pc:spChg chg="add del">
          <ac:chgData name="Patiño Villalba,Soledad" userId="7b4aeb25-40c3-4903-b53f-e2ef21525a9a" providerId="ADAL" clId="{F53DEC58-11EE-4F70-A288-C7E9FF10F1B0}" dt="2025-07-14T09:35:47.550" v="759" actId="478"/>
          <ac:spMkLst>
            <pc:docMk/>
            <pc:sldMk cId="1231632829" sldId="2147483495"/>
            <ac:spMk id="4" creationId="{0C2CDD23-B683-912B-AAD5-BD6A29CDE480}"/>
          </ac:spMkLst>
        </pc:spChg>
        <pc:spChg chg="mod">
          <ac:chgData name="Patiño Villalba,Soledad" userId="7b4aeb25-40c3-4903-b53f-e2ef21525a9a" providerId="ADAL" clId="{F53DEC58-11EE-4F70-A288-C7E9FF10F1B0}" dt="2025-07-14T09:34:02.537" v="746" actId="1076"/>
          <ac:spMkLst>
            <pc:docMk/>
            <pc:sldMk cId="1231632829" sldId="2147483495"/>
            <ac:spMk id="6" creationId="{1804D93F-5069-351D-C507-AB2AB27E9681}"/>
          </ac:spMkLst>
        </pc:spChg>
        <pc:spChg chg="del mod">
          <ac:chgData name="Patiño Villalba,Soledad" userId="7b4aeb25-40c3-4903-b53f-e2ef21525a9a" providerId="ADAL" clId="{F53DEC58-11EE-4F70-A288-C7E9FF10F1B0}" dt="2025-07-14T09:33:42.934" v="743" actId="478"/>
          <ac:spMkLst>
            <pc:docMk/>
            <pc:sldMk cId="1231632829" sldId="2147483495"/>
            <ac:spMk id="12" creationId="{C0CF5B28-DB21-3A41-9DA5-C86B1F9B59A7}"/>
          </ac:spMkLst>
        </pc:spChg>
        <pc:spChg chg="del mod">
          <ac:chgData name="Patiño Villalba,Soledad" userId="7b4aeb25-40c3-4903-b53f-e2ef21525a9a" providerId="ADAL" clId="{F53DEC58-11EE-4F70-A288-C7E9FF10F1B0}" dt="2025-07-14T09:33:13.502" v="734" actId="478"/>
          <ac:spMkLst>
            <pc:docMk/>
            <pc:sldMk cId="1231632829" sldId="2147483495"/>
            <ac:spMk id="14" creationId="{D75DC10F-636F-E3F4-BEB7-CF609454DF50}"/>
          </ac:spMkLst>
        </pc:spChg>
        <pc:spChg chg="del">
          <ac:chgData name="Patiño Villalba,Soledad" userId="7b4aeb25-40c3-4903-b53f-e2ef21525a9a" providerId="ADAL" clId="{F53DEC58-11EE-4F70-A288-C7E9FF10F1B0}" dt="2025-07-14T09:33:09.161" v="731" actId="478"/>
          <ac:spMkLst>
            <pc:docMk/>
            <pc:sldMk cId="1231632829" sldId="2147483495"/>
            <ac:spMk id="15" creationId="{20DB6325-AE00-2CA6-2685-A40A24F6FB68}"/>
          </ac:spMkLst>
        </pc:spChg>
        <pc:spChg chg="del">
          <ac:chgData name="Patiño Villalba,Soledad" userId="7b4aeb25-40c3-4903-b53f-e2ef21525a9a" providerId="ADAL" clId="{F53DEC58-11EE-4F70-A288-C7E9FF10F1B0}" dt="2025-07-14T09:33:39.166" v="742" actId="478"/>
          <ac:spMkLst>
            <pc:docMk/>
            <pc:sldMk cId="1231632829" sldId="2147483495"/>
            <ac:spMk id="19" creationId="{AF3A5B9B-B62E-BD48-3760-C1605E40FF29}"/>
          </ac:spMkLst>
        </pc:spChg>
        <pc:picChg chg="add mod">
          <ac:chgData name="Patiño Villalba,Soledad" userId="7b4aeb25-40c3-4903-b53f-e2ef21525a9a" providerId="ADAL" clId="{F53DEC58-11EE-4F70-A288-C7E9FF10F1B0}" dt="2025-07-14T09:34:22.434" v="749" actId="1076"/>
          <ac:picMkLst>
            <pc:docMk/>
            <pc:sldMk cId="1231632829" sldId="2147483495"/>
            <ac:picMk id="2" creationId="{8008C34C-A7FF-9CE7-BAB9-AB55A2447F24}"/>
          </ac:picMkLst>
        </pc:picChg>
        <pc:picChg chg="del">
          <ac:chgData name="Patiño Villalba,Soledad" userId="7b4aeb25-40c3-4903-b53f-e2ef21525a9a" providerId="ADAL" clId="{F53DEC58-11EE-4F70-A288-C7E9FF10F1B0}" dt="2025-07-14T09:33:00.139" v="728" actId="478"/>
          <ac:picMkLst>
            <pc:docMk/>
            <pc:sldMk cId="1231632829" sldId="2147483495"/>
            <ac:picMk id="9" creationId="{2D462128-E335-1EAE-0F6E-5EB78F799CE3}"/>
          </ac:picMkLst>
        </pc:picChg>
        <pc:picChg chg="del">
          <ac:chgData name="Patiño Villalba,Soledad" userId="7b4aeb25-40c3-4903-b53f-e2ef21525a9a" providerId="ADAL" clId="{F53DEC58-11EE-4F70-A288-C7E9FF10F1B0}" dt="2025-07-14T09:33:06.287" v="730" actId="478"/>
          <ac:picMkLst>
            <pc:docMk/>
            <pc:sldMk cId="1231632829" sldId="2147483495"/>
            <ac:picMk id="18" creationId="{E454372C-B9EB-BC93-BD2A-2D299EF98B97}"/>
          </ac:picMkLst>
        </pc:picChg>
        <pc:cxnChg chg="del">
          <ac:chgData name="Patiño Villalba,Soledad" userId="7b4aeb25-40c3-4903-b53f-e2ef21525a9a" providerId="ADAL" clId="{F53DEC58-11EE-4F70-A288-C7E9FF10F1B0}" dt="2025-07-14T09:33:14.541" v="735" actId="478"/>
          <ac:cxnSpMkLst>
            <pc:docMk/>
            <pc:sldMk cId="1231632829" sldId="2147483495"/>
            <ac:cxnSpMk id="17" creationId="{E8DB851B-DFBC-249D-7CE1-DD87F039CDCF}"/>
          </ac:cxnSpMkLst>
        </pc:cxnChg>
      </pc:sldChg>
      <pc:sldChg chg="addSp delSp modSp add mod modClrScheme chgLayout modNotesTx">
        <pc:chgData name="Patiño Villalba,Soledad" userId="7b4aeb25-40c3-4903-b53f-e2ef21525a9a" providerId="ADAL" clId="{F53DEC58-11EE-4F70-A288-C7E9FF10F1B0}" dt="2025-07-14T12:08:02.935" v="3354"/>
        <pc:sldMkLst>
          <pc:docMk/>
          <pc:sldMk cId="893397498" sldId="2147483496"/>
        </pc:sldMkLst>
        <pc:spChg chg="add del mod ord">
          <ac:chgData name="Patiño Villalba,Soledad" userId="7b4aeb25-40c3-4903-b53f-e2ef21525a9a" providerId="ADAL" clId="{F53DEC58-11EE-4F70-A288-C7E9FF10F1B0}" dt="2025-07-14T09:38:59.718" v="840" actId="478"/>
          <ac:spMkLst>
            <pc:docMk/>
            <pc:sldMk cId="893397498" sldId="2147483496"/>
            <ac:spMk id="2" creationId="{A30791B4-085C-66D8-F7B4-88476E29B9A9}"/>
          </ac:spMkLst>
        </pc:spChg>
        <pc:spChg chg="add mod">
          <ac:chgData name="Patiño Villalba,Soledad" userId="7b4aeb25-40c3-4903-b53f-e2ef21525a9a" providerId="ADAL" clId="{F53DEC58-11EE-4F70-A288-C7E9FF10F1B0}" dt="2025-07-14T12:07:40.006" v="3353" actId="1076"/>
          <ac:spMkLst>
            <pc:docMk/>
            <pc:sldMk cId="893397498" sldId="2147483496"/>
            <ac:spMk id="2" creationId="{E3AEAFA7-C471-19A9-FDE5-CE2B5FBA7261}"/>
          </ac:spMkLst>
        </pc:spChg>
        <pc:spChg chg="add del mod">
          <ac:chgData name="Patiño Villalba,Soledad" userId="7b4aeb25-40c3-4903-b53f-e2ef21525a9a" providerId="ADAL" clId="{F53DEC58-11EE-4F70-A288-C7E9FF10F1B0}" dt="2025-07-14T09:36:44.398" v="787" actId="478"/>
          <ac:spMkLst>
            <pc:docMk/>
            <pc:sldMk cId="893397498" sldId="2147483496"/>
            <ac:spMk id="4" creationId="{54DE2970-D621-0612-1C30-948708AC4AFD}"/>
          </ac:spMkLst>
        </pc:spChg>
        <pc:spChg chg="add del mod">
          <ac:chgData name="Patiño Villalba,Soledad" userId="7b4aeb25-40c3-4903-b53f-e2ef21525a9a" providerId="ADAL" clId="{F53DEC58-11EE-4F70-A288-C7E9FF10F1B0}" dt="2025-07-14T09:37:26.975" v="797" actId="478"/>
          <ac:spMkLst>
            <pc:docMk/>
            <pc:sldMk cId="893397498" sldId="2147483496"/>
            <ac:spMk id="6" creationId="{4B4C8334-2356-821B-8E06-83795E3344B9}"/>
          </ac:spMkLst>
        </pc:spChg>
        <pc:spChg chg="add mod">
          <ac:chgData name="Patiño Villalba,Soledad" userId="7b4aeb25-40c3-4903-b53f-e2ef21525a9a" providerId="ADAL" clId="{F53DEC58-11EE-4F70-A288-C7E9FF10F1B0}" dt="2025-07-14T09:39:16.766" v="842" actId="1076"/>
          <ac:spMkLst>
            <pc:docMk/>
            <pc:sldMk cId="893397498" sldId="2147483496"/>
            <ac:spMk id="7" creationId="{A9DCB8BB-9061-0602-490E-1190DAC210DE}"/>
          </ac:spMkLst>
        </pc:spChg>
        <pc:spChg chg="add del mod">
          <ac:chgData name="Patiño Villalba,Soledad" userId="7b4aeb25-40c3-4903-b53f-e2ef21525a9a" providerId="ADAL" clId="{F53DEC58-11EE-4F70-A288-C7E9FF10F1B0}" dt="2025-07-14T09:34:57.373" v="755" actId="26606"/>
          <ac:spMkLst>
            <pc:docMk/>
            <pc:sldMk cId="893397498" sldId="2147483496"/>
            <ac:spMk id="8" creationId="{64B69F64-3BF1-6B1A-8498-B9B9417EE5D1}"/>
          </ac:spMkLst>
        </pc:spChg>
        <pc:spChg chg="add del mod">
          <ac:chgData name="Patiño Villalba,Soledad" userId="7b4aeb25-40c3-4903-b53f-e2ef21525a9a" providerId="ADAL" clId="{F53DEC58-11EE-4F70-A288-C7E9FF10F1B0}" dt="2025-07-14T09:39:01.631" v="841" actId="478"/>
          <ac:spMkLst>
            <pc:docMk/>
            <pc:sldMk cId="893397498" sldId="2147483496"/>
            <ac:spMk id="10" creationId="{CDB8961D-95B6-838B-C185-D368008B1C35}"/>
          </ac:spMkLst>
        </pc:spChg>
        <pc:spChg chg="add del mod">
          <ac:chgData name="Patiño Villalba,Soledad" userId="7b4aeb25-40c3-4903-b53f-e2ef21525a9a" providerId="ADAL" clId="{F53DEC58-11EE-4F70-A288-C7E9FF10F1B0}" dt="2025-07-14T12:07:34.798" v="3352" actId="478"/>
          <ac:spMkLst>
            <pc:docMk/>
            <pc:sldMk cId="893397498" sldId="2147483496"/>
            <ac:spMk id="11" creationId="{0F247043-1011-E3EB-E313-D850FD89D9AB}"/>
          </ac:spMkLst>
        </pc:spChg>
        <pc:picChg chg="add mod">
          <ac:chgData name="Patiño Villalba,Soledad" userId="7b4aeb25-40c3-4903-b53f-e2ef21525a9a" providerId="ADAL" clId="{F53DEC58-11EE-4F70-A288-C7E9FF10F1B0}" dt="2025-07-14T12:07:10.865" v="3347" actId="1076"/>
          <ac:picMkLst>
            <pc:docMk/>
            <pc:sldMk cId="893397498" sldId="2147483496"/>
            <ac:picMk id="3" creationId="{C3054B17-9FD7-E588-6262-4CB81F1B376D}"/>
          </ac:picMkLst>
        </pc:picChg>
        <pc:picChg chg="add del mod">
          <ac:chgData name="Patiño Villalba,Soledad" userId="7b4aeb25-40c3-4903-b53f-e2ef21525a9a" providerId="ADAL" clId="{F53DEC58-11EE-4F70-A288-C7E9FF10F1B0}" dt="2025-07-14T10:55:28.697" v="1307" actId="478"/>
          <ac:picMkLst>
            <pc:docMk/>
            <pc:sldMk cId="893397498" sldId="2147483496"/>
            <ac:picMk id="4" creationId="{8A7637DE-71A0-F3F1-B6F4-DEFC42EB5CF6}"/>
          </ac:picMkLst>
        </pc:picChg>
      </pc:sldChg>
      <pc:sldChg chg="addSp modSp add del">
        <pc:chgData name="Patiño Villalba,Soledad" userId="7b4aeb25-40c3-4903-b53f-e2ef21525a9a" providerId="ADAL" clId="{F53DEC58-11EE-4F70-A288-C7E9FF10F1B0}" dt="2025-07-14T09:39:24.418" v="843" actId="47"/>
        <pc:sldMkLst>
          <pc:docMk/>
          <pc:sldMk cId="1725375045" sldId="2147483497"/>
        </pc:sldMkLst>
        <pc:picChg chg="add mod">
          <ac:chgData name="Patiño Villalba,Soledad" userId="7b4aeb25-40c3-4903-b53f-e2ef21525a9a" providerId="ADAL" clId="{F53DEC58-11EE-4F70-A288-C7E9FF10F1B0}" dt="2025-07-14T09:38:19.915" v="835"/>
          <ac:picMkLst>
            <pc:docMk/>
            <pc:sldMk cId="1725375045" sldId="2147483497"/>
            <ac:picMk id="3" creationId="{804A76BF-C75B-139A-A070-7A7C35B566FC}"/>
          </ac:picMkLst>
        </pc:picChg>
      </pc:sldChg>
      <pc:sldChg chg="addSp delSp modSp add mod ord">
        <pc:chgData name="Patiño Villalba,Soledad" userId="7b4aeb25-40c3-4903-b53f-e2ef21525a9a" providerId="ADAL" clId="{F53DEC58-11EE-4F70-A288-C7E9FF10F1B0}" dt="2025-07-14T10:56:04.840" v="1310" actId="478"/>
        <pc:sldMkLst>
          <pc:docMk/>
          <pc:sldMk cId="2197846231" sldId="2147483497"/>
        </pc:sldMkLst>
        <pc:picChg chg="add del mod">
          <ac:chgData name="Patiño Villalba,Soledad" userId="7b4aeb25-40c3-4903-b53f-e2ef21525a9a" providerId="ADAL" clId="{F53DEC58-11EE-4F70-A288-C7E9FF10F1B0}" dt="2025-07-14T10:56:04.840" v="1310" actId="478"/>
          <ac:picMkLst>
            <pc:docMk/>
            <pc:sldMk cId="2197846231" sldId="2147483497"/>
            <ac:picMk id="2" creationId="{228A943A-3552-8164-9147-37179A5E7A26}"/>
          </ac:picMkLst>
        </pc:picChg>
      </pc:sldChg>
      <pc:sldChg chg="addSp delSp modSp add mod ord modNotesTx">
        <pc:chgData name="Patiño Villalba,Soledad" userId="7b4aeb25-40c3-4903-b53f-e2ef21525a9a" providerId="ADAL" clId="{F53DEC58-11EE-4F70-A288-C7E9FF10F1B0}" dt="2025-07-14T11:43:55.795" v="3316"/>
        <pc:sldMkLst>
          <pc:docMk/>
          <pc:sldMk cId="1539513767" sldId="2147483498"/>
        </pc:sldMkLst>
        <pc:spChg chg="del">
          <ac:chgData name="Patiño Villalba,Soledad" userId="7b4aeb25-40c3-4903-b53f-e2ef21525a9a" providerId="ADAL" clId="{F53DEC58-11EE-4F70-A288-C7E9FF10F1B0}" dt="2025-07-14T10:55:11.042" v="1304" actId="478"/>
          <ac:spMkLst>
            <pc:docMk/>
            <pc:sldMk cId="1539513767" sldId="2147483498"/>
            <ac:spMk id="4" creationId="{D900A88F-76D1-E0E3-F33E-505387B726E4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10" creationId="{0C8401A0-C226-1AAB-7D8B-7D6473F8670B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11" creationId="{D83C42DA-641E-9FF7-E9F4-747820FCBA68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13" creationId="{D2BF51F9-1B8A-C80A-2F6F-CE6AA8748EF2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36" creationId="{F31E8FFE-6935-450E-F7B5-ED68E8F65C08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40" creationId="{EE0FA55B-FE28-4BB1-5E61-41CB47825C41}"/>
          </ac:spMkLst>
        </pc:spChg>
        <pc:spChg chg="del">
          <ac:chgData name="Patiño Villalba,Soledad" userId="7b4aeb25-40c3-4903-b53f-e2ef21525a9a" providerId="ADAL" clId="{F53DEC58-11EE-4F70-A288-C7E9FF10F1B0}" dt="2025-07-14T10:55:11.042" v="1304" actId="478"/>
          <ac:spMkLst>
            <pc:docMk/>
            <pc:sldMk cId="1539513767" sldId="2147483498"/>
            <ac:spMk id="41" creationId="{8D23947A-1EC4-D09F-3E08-C96A999DDDC1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42" creationId="{F6F72BFE-489C-DA98-A188-35B450B296BF}"/>
          </ac:spMkLst>
        </pc:spChg>
        <pc:spChg chg="del">
          <ac:chgData name="Patiño Villalba,Soledad" userId="7b4aeb25-40c3-4903-b53f-e2ef21525a9a" providerId="ADAL" clId="{F53DEC58-11EE-4F70-A288-C7E9FF10F1B0}" dt="2025-07-14T10:55:11.042" v="1304" actId="478"/>
          <ac:spMkLst>
            <pc:docMk/>
            <pc:sldMk cId="1539513767" sldId="2147483498"/>
            <ac:spMk id="43" creationId="{3D8EBF63-DE96-A8C5-8A33-BDAD4012F3EA}"/>
          </ac:spMkLst>
        </pc:spChg>
        <pc:spChg chg="del">
          <ac:chgData name="Patiño Villalba,Soledad" userId="7b4aeb25-40c3-4903-b53f-e2ef21525a9a" providerId="ADAL" clId="{F53DEC58-11EE-4F70-A288-C7E9FF10F1B0}" dt="2025-07-14T10:55:11.042" v="1304" actId="478"/>
          <ac:spMkLst>
            <pc:docMk/>
            <pc:sldMk cId="1539513767" sldId="2147483498"/>
            <ac:spMk id="45" creationId="{442A0EAD-D0C9-0150-07D1-109174C8D958}"/>
          </ac:spMkLst>
        </pc:spChg>
        <pc:spChg chg="del">
          <ac:chgData name="Patiño Villalba,Soledad" userId="7b4aeb25-40c3-4903-b53f-e2ef21525a9a" providerId="ADAL" clId="{F53DEC58-11EE-4F70-A288-C7E9FF10F1B0}" dt="2025-07-14T10:55:11.042" v="1304" actId="478"/>
          <ac:spMkLst>
            <pc:docMk/>
            <pc:sldMk cId="1539513767" sldId="2147483498"/>
            <ac:spMk id="47" creationId="{B50EE823-9429-AA08-F7C2-7201AF64331F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48" creationId="{EBDD4D8C-EE79-5139-FE4E-7A6A35DB2B5C}"/>
          </ac:spMkLst>
        </pc:spChg>
        <pc:spChg chg="del">
          <ac:chgData name="Patiño Villalba,Soledad" userId="7b4aeb25-40c3-4903-b53f-e2ef21525a9a" providerId="ADAL" clId="{F53DEC58-11EE-4F70-A288-C7E9FF10F1B0}" dt="2025-07-14T10:55:11.042" v="1304" actId="478"/>
          <ac:spMkLst>
            <pc:docMk/>
            <pc:sldMk cId="1539513767" sldId="2147483498"/>
            <ac:spMk id="49" creationId="{DC4999FC-D651-4287-36D0-1D3295E64CC0}"/>
          </ac:spMkLst>
        </pc:spChg>
        <pc:spChg chg="add 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57" creationId="{F842F52D-4E6C-21C9-F548-D6AD3AC5F62A}"/>
          </ac:spMkLst>
        </pc:spChg>
        <pc:spChg chg="add 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60" creationId="{83C84445-43B6-BE1D-C340-97348B15E915}"/>
          </ac:spMkLst>
        </pc:spChg>
        <pc:spChg chg="mod">
          <ac:chgData name="Patiño Villalba,Soledad" userId="7b4aeb25-40c3-4903-b53f-e2ef21525a9a" providerId="ADAL" clId="{F53DEC58-11EE-4F70-A288-C7E9FF10F1B0}" dt="2025-07-14T11:43:28.508" v="3312" actId="14100"/>
          <ac:spMkLst>
            <pc:docMk/>
            <pc:sldMk cId="1539513767" sldId="2147483498"/>
            <ac:spMk id="61" creationId="{80ABB190-0D61-737B-533A-A11C590FA242}"/>
          </ac:spMkLst>
        </pc:spChg>
        <pc:spChg chg="mod">
          <ac:chgData name="Patiño Villalba,Soledad" userId="7b4aeb25-40c3-4903-b53f-e2ef21525a9a" providerId="ADAL" clId="{F53DEC58-11EE-4F70-A288-C7E9FF10F1B0}" dt="2025-07-14T10:56:17.938" v="1311"/>
          <ac:spMkLst>
            <pc:docMk/>
            <pc:sldMk cId="1539513767" sldId="2147483498"/>
            <ac:spMk id="74" creationId="{B1D7348A-2260-00D9-ECE3-4E47AE2CFA22}"/>
          </ac:spMkLst>
        </pc:spChg>
        <pc:spChg chg="mod">
          <ac:chgData name="Patiño Villalba,Soledad" userId="7b4aeb25-40c3-4903-b53f-e2ef21525a9a" providerId="ADAL" clId="{F53DEC58-11EE-4F70-A288-C7E9FF10F1B0}" dt="2025-07-14T11:14:57.668" v="2171" actId="20577"/>
          <ac:spMkLst>
            <pc:docMk/>
            <pc:sldMk cId="1539513767" sldId="2147483498"/>
            <ac:spMk id="101" creationId="{601A9A65-8F44-4669-7CC3-5A81FF763C08}"/>
          </ac:spMkLst>
        </pc:spChg>
        <pc:grpChg chg="del">
          <ac:chgData name="Patiño Villalba,Soledad" userId="7b4aeb25-40c3-4903-b53f-e2ef21525a9a" providerId="ADAL" clId="{F53DEC58-11EE-4F70-A288-C7E9FF10F1B0}" dt="2025-07-14T10:55:11.042" v="1304" actId="478"/>
          <ac:grpSpMkLst>
            <pc:docMk/>
            <pc:sldMk cId="1539513767" sldId="2147483498"/>
            <ac:grpSpMk id="35" creationId="{057A8AB9-CDF1-B199-6645-696792A06CD0}"/>
          </ac:grpSpMkLst>
        </pc:grpChg>
        <pc:grpChg chg="del">
          <ac:chgData name="Patiño Villalba,Soledad" userId="7b4aeb25-40c3-4903-b53f-e2ef21525a9a" providerId="ADAL" clId="{F53DEC58-11EE-4F70-A288-C7E9FF10F1B0}" dt="2025-07-14T10:55:11.042" v="1304" actId="478"/>
          <ac:grpSpMkLst>
            <pc:docMk/>
            <pc:sldMk cId="1539513767" sldId="2147483498"/>
            <ac:grpSpMk id="39" creationId="{A39489BF-243D-45CF-1529-B1B19F716C1F}"/>
          </ac:grpSpMkLst>
        </pc:grpChg>
        <pc:grpChg chg="del">
          <ac:chgData name="Patiño Villalba,Soledad" userId="7b4aeb25-40c3-4903-b53f-e2ef21525a9a" providerId="ADAL" clId="{F53DEC58-11EE-4F70-A288-C7E9FF10F1B0}" dt="2025-07-14T10:55:11.042" v="1304" actId="478"/>
          <ac:grpSpMkLst>
            <pc:docMk/>
            <pc:sldMk cId="1539513767" sldId="2147483498"/>
            <ac:grpSpMk id="54" creationId="{7CFF02F4-9B23-0C75-DF70-7DB5AC5582EA}"/>
          </ac:grpSpMkLst>
        </pc:grpChg>
        <pc:cxnChg chg="del">
          <ac:chgData name="Patiño Villalba,Soledad" userId="7b4aeb25-40c3-4903-b53f-e2ef21525a9a" providerId="ADAL" clId="{F53DEC58-11EE-4F70-A288-C7E9FF10F1B0}" dt="2025-07-14T10:55:11.042" v="1304" actId="478"/>
          <ac:cxnSpMkLst>
            <pc:docMk/>
            <pc:sldMk cId="1539513767" sldId="2147483498"/>
            <ac:cxnSpMk id="56" creationId="{85E2E35F-57E7-291F-C4B6-AB91FAFA39DE}"/>
          </ac:cxnSpMkLst>
        </pc:cxnChg>
      </pc:sldChg>
      <pc:sldChg chg="addSp delSp modSp add del mod setBg modClrScheme chgLayout">
        <pc:chgData name="Patiño Villalba,Soledad" userId="7b4aeb25-40c3-4903-b53f-e2ef21525a9a" providerId="ADAL" clId="{F53DEC58-11EE-4F70-A288-C7E9FF10F1B0}" dt="2025-07-14T11:12:55.942" v="2101"/>
        <pc:sldMkLst>
          <pc:docMk/>
          <pc:sldMk cId="2440992850" sldId="2147483499"/>
        </pc:sldMkLst>
        <pc:spChg chg="mod ord">
          <ac:chgData name="Patiño Villalba,Soledad" userId="7b4aeb25-40c3-4903-b53f-e2ef21525a9a" providerId="ADAL" clId="{F53DEC58-11EE-4F70-A288-C7E9FF10F1B0}" dt="2025-07-14T11:12:35.728" v="2068" actId="700"/>
          <ac:spMkLst>
            <pc:docMk/>
            <pc:sldMk cId="2440992850" sldId="2147483499"/>
            <ac:spMk id="2" creationId="{746E5076-F945-AA59-3DEF-F57332272417}"/>
          </ac:spMkLst>
        </pc:spChg>
        <pc:spChg chg="del">
          <ac:chgData name="Patiño Villalba,Soledad" userId="7b4aeb25-40c3-4903-b53f-e2ef21525a9a" providerId="ADAL" clId="{F53DEC58-11EE-4F70-A288-C7E9FF10F1B0}" dt="2025-07-14T11:07:49.470" v="1911" actId="478"/>
          <ac:spMkLst>
            <pc:docMk/>
            <pc:sldMk cId="2440992850" sldId="2147483499"/>
            <ac:spMk id="3" creationId="{C417B329-3A9B-742D-8779-2A304A5C5FAC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4" creationId="{87A0A06D-E669-6B56-41DE-3F5484912413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5" creationId="{40640917-C071-20AE-CEB2-8D1DDDBAFD31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6" creationId="{D39D6911-CA7C-26F6-0C14-5C5833F9D15E}"/>
          </ac:spMkLst>
        </pc:spChg>
        <pc:spChg chg="del mod">
          <ac:chgData name="Patiño Villalba,Soledad" userId="7b4aeb25-40c3-4903-b53f-e2ef21525a9a" providerId="ADAL" clId="{F53DEC58-11EE-4F70-A288-C7E9FF10F1B0}" dt="2025-07-14T11:08:08.438" v="1961" actId="478"/>
          <ac:spMkLst>
            <pc:docMk/>
            <pc:sldMk cId="2440992850" sldId="2147483499"/>
            <ac:spMk id="8" creationId="{8945F6BD-2575-CF18-3CE6-06781325533C}"/>
          </ac:spMkLst>
        </pc:spChg>
        <pc:spChg chg="add del mod topLvl">
          <ac:chgData name="Patiño Villalba,Soledad" userId="7b4aeb25-40c3-4903-b53f-e2ef21525a9a" providerId="ADAL" clId="{F53DEC58-11EE-4F70-A288-C7E9FF10F1B0}" dt="2025-07-14T11:10:03.225" v="2044" actId="478"/>
          <ac:spMkLst>
            <pc:docMk/>
            <pc:sldMk cId="2440992850" sldId="2147483499"/>
            <ac:spMk id="9" creationId="{0CA22E11-B344-0B7F-D0BE-A96F93A69F4C}"/>
          </ac:spMkLst>
        </pc:spChg>
        <pc:spChg chg="mod topLvl">
          <ac:chgData name="Patiño Villalba,Soledad" userId="7b4aeb25-40c3-4903-b53f-e2ef21525a9a" providerId="ADAL" clId="{F53DEC58-11EE-4F70-A288-C7E9FF10F1B0}" dt="2025-07-14T11:10:03.225" v="2044" actId="478"/>
          <ac:spMkLst>
            <pc:docMk/>
            <pc:sldMk cId="2440992850" sldId="2147483499"/>
            <ac:spMk id="10" creationId="{786683CE-134B-176D-76B2-681DE472B2EE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13" creationId="{2C16A6D1-8AED-39AA-E787-AC4AF81E0303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14" creationId="{469DC0B5-4AEC-A46A-3882-0BEEBC6B8B0E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16" creationId="{D257E590-CBF8-69D1-62F4-FB3A2FD8FB35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17" creationId="{6AFEDA73-4A2A-FCC6-C255-5CF526BA4F5C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19" creationId="{8904B203-E0BC-6C33-DCDA-371F47B3F681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20" creationId="{55830549-77B9-02A0-1335-6CFE5562D00F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21" creationId="{08996DE0-E47D-B354-7DE1-6D071DB4D289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23" creationId="{9917FFA3-D465-7D16-69EF-27A5C7CC5D79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24" creationId="{85D7BA1A-C97C-1629-A032-C0D0A195F9F4}"/>
          </ac:spMkLst>
        </pc:spChg>
        <pc:spChg chg="mod">
          <ac:chgData name="Patiño Villalba,Soledad" userId="7b4aeb25-40c3-4903-b53f-e2ef21525a9a" providerId="ADAL" clId="{F53DEC58-11EE-4F70-A288-C7E9FF10F1B0}" dt="2025-07-14T11:08:38.768" v="1968"/>
          <ac:spMkLst>
            <pc:docMk/>
            <pc:sldMk cId="2440992850" sldId="2147483499"/>
            <ac:spMk id="25" creationId="{FD278666-9594-0592-53AF-62E025D34064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30" creationId="{402588F5-669D-49E3-9E1B-01F91DA8551F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36" creationId="{C8C6FBB3-3753-1715-7E18-5CEBB2E92B41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40" creationId="{B25EF151-E365-6101-FD22-29A8472764AC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41" creationId="{7AE09F03-7D32-0A62-3EBF-2FFBD95D6ED3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43" creationId="{4746BF75-E98F-60EE-6C2B-C12A3ACBED7C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44" creationId="{D81DF6B5-FE66-5EE9-66BA-B3080C8B2668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45" creationId="{360D5855-420A-6F89-1E1E-9D698478FFCD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46" creationId="{485437B7-5CA4-28BB-4141-54157D1CDA38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47" creationId="{1A30CB46-D0D0-2546-B199-9660DA039E4E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48" creationId="{83629861-E354-A569-1F24-915BAD696895}"/>
          </ac:spMkLst>
        </pc:spChg>
        <pc:spChg chg="del">
          <ac:chgData name="Patiño Villalba,Soledad" userId="7b4aeb25-40c3-4903-b53f-e2ef21525a9a" providerId="ADAL" clId="{F53DEC58-11EE-4F70-A288-C7E9FF10F1B0}" dt="2025-07-14T11:07:48.092" v="1910" actId="478"/>
          <ac:spMkLst>
            <pc:docMk/>
            <pc:sldMk cId="2440992850" sldId="2147483499"/>
            <ac:spMk id="49" creationId="{48E90F7B-FC9A-7037-1FD2-C55E55CE3DB3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55" creationId="{0D0F1E53-1DBD-42AE-670A-BD5BBC1BBD21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57" creationId="{32CED209-C4C8-1478-1101-DB5EA1E52366}"/>
          </ac:spMkLst>
        </pc:spChg>
        <pc:spChg chg="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58" creationId="{4901E489-1AE7-5F7C-E23E-5841AC053233}"/>
          </ac:spMkLst>
        </pc:spChg>
        <pc:spChg chg="add mod">
          <ac:chgData name="Patiño Villalba,Soledad" userId="7b4aeb25-40c3-4903-b53f-e2ef21525a9a" providerId="ADAL" clId="{F53DEC58-11EE-4F70-A288-C7E9FF10F1B0}" dt="2025-07-14T11:08:49.128" v="1969"/>
          <ac:spMkLst>
            <pc:docMk/>
            <pc:sldMk cId="2440992850" sldId="2147483499"/>
            <ac:spMk id="59" creationId="{2B4A0C8C-1F8D-2EFC-BF9A-AA2CE0FB439E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62" creationId="{09096346-2A1A-4BBB-78E4-E787A8CBFD2E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63" creationId="{27E0C2CC-376A-906C-D8F3-3D2F0C09181B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65" creationId="{8C6579BA-40C6-A3C8-B41F-B7B39F628331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68" creationId="{E093A49C-4D95-7F3E-E477-50319059738F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69" creationId="{AA0567E9-5AF3-B586-51B4-31D44463081A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70" creationId="{7112F8C4-AC3D-CA0A-99FC-04F67B91CE86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72" creationId="{EA1E7CAE-E20B-F31A-E377-5035B0A0CEB0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73" creationId="{B09C2086-1E35-F440-1ED7-AD88B399EAB6}"/>
          </ac:spMkLst>
        </pc:spChg>
        <pc:spChg chg="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74" creationId="{46733428-1413-E761-F7CE-27C35133B250}"/>
          </ac:spMkLst>
        </pc:spChg>
        <pc:spChg chg="add mod">
          <ac:chgData name="Patiño Villalba,Soledad" userId="7b4aeb25-40c3-4903-b53f-e2ef21525a9a" providerId="ADAL" clId="{F53DEC58-11EE-4F70-A288-C7E9FF10F1B0}" dt="2025-07-14T11:09:08.332" v="1971"/>
          <ac:spMkLst>
            <pc:docMk/>
            <pc:sldMk cId="2440992850" sldId="2147483499"/>
            <ac:spMk id="75" creationId="{F9DF36E5-9261-5835-AA7A-A9040A4FB0C8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78" creationId="{5B3FEA38-A436-535C-F329-6EEEFBABBB66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79" creationId="{A0BC6771-11F3-2EEF-FA70-9E461187A0BB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81" creationId="{C9B38105-F498-7D54-451A-688C6D6B201E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82" creationId="{A31BA22C-AB9A-8829-2BA4-DF86F122BD21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84" creationId="{D53C1EDB-2B81-EEEE-CA12-7EC9CF6D6935}"/>
          </ac:spMkLst>
        </pc:spChg>
        <pc:spChg chg="add del mod">
          <ac:chgData name="Patiño Villalba,Soledad" userId="7b4aeb25-40c3-4903-b53f-e2ef21525a9a" providerId="ADAL" clId="{F53DEC58-11EE-4F70-A288-C7E9FF10F1B0}" dt="2025-07-14T11:10:11.377" v="2046" actId="478"/>
          <ac:spMkLst>
            <pc:docMk/>
            <pc:sldMk cId="2440992850" sldId="2147483499"/>
            <ac:spMk id="85" creationId="{C5BD26C2-33C8-8AF2-DB6A-6C1DF22C8C91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86" creationId="{B78339BF-786A-E50A-8644-0A2E289870A4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88" creationId="{F91F6E82-FDD9-FA01-9254-1F61252F9800}"/>
          </ac:spMkLst>
        </pc:spChg>
        <pc:spChg chg="del mod">
          <ac:chgData name="Patiño Villalba,Soledad" userId="7b4aeb25-40c3-4903-b53f-e2ef21525a9a" providerId="ADAL" clId="{F53DEC58-11EE-4F70-A288-C7E9FF10F1B0}" dt="2025-07-14T11:10:57.450" v="2052" actId="478"/>
          <ac:spMkLst>
            <pc:docMk/>
            <pc:sldMk cId="2440992850" sldId="2147483499"/>
            <ac:spMk id="89" creationId="{760A337E-F355-9CFC-35A7-4DD2E22DDDFE}"/>
          </ac:spMkLst>
        </pc:spChg>
        <pc:spChg chg="mod">
          <ac:chgData name="Patiño Villalba,Soledad" userId="7b4aeb25-40c3-4903-b53f-e2ef21525a9a" providerId="ADAL" clId="{F53DEC58-11EE-4F70-A288-C7E9FF10F1B0}" dt="2025-07-14T11:09:22.950" v="1972"/>
          <ac:spMkLst>
            <pc:docMk/>
            <pc:sldMk cId="2440992850" sldId="2147483499"/>
            <ac:spMk id="90" creationId="{7E2FF3BE-5224-35ED-8D87-24383886F567}"/>
          </ac:spMkLst>
        </pc:spChg>
        <pc:spChg chg="add mod ord">
          <ac:chgData name="Patiño Villalba,Soledad" userId="7b4aeb25-40c3-4903-b53f-e2ef21525a9a" providerId="ADAL" clId="{F53DEC58-11EE-4F70-A288-C7E9FF10F1B0}" dt="2025-07-14T11:09:26.285" v="1973" actId="166"/>
          <ac:spMkLst>
            <pc:docMk/>
            <pc:sldMk cId="2440992850" sldId="2147483499"/>
            <ac:spMk id="91" creationId="{E10AD118-2C65-F983-5FD3-54A622071049}"/>
          </ac:spMkLst>
        </pc:spChg>
        <pc:spChg chg="add mod">
          <ac:chgData name="Patiño Villalba,Soledad" userId="7b4aeb25-40c3-4903-b53f-e2ef21525a9a" providerId="ADAL" clId="{F53DEC58-11EE-4F70-A288-C7E9FF10F1B0}" dt="2025-07-14T11:09:56.172" v="2041" actId="1036"/>
          <ac:spMkLst>
            <pc:docMk/>
            <pc:sldMk cId="2440992850" sldId="2147483499"/>
            <ac:spMk id="93" creationId="{25511F49-4E95-3CA7-D731-9034E22D2607}"/>
          </ac:spMkLst>
        </pc:spChg>
        <pc:spChg chg="add mod">
          <ac:chgData name="Patiño Villalba,Soledad" userId="7b4aeb25-40c3-4903-b53f-e2ef21525a9a" providerId="ADAL" clId="{F53DEC58-11EE-4F70-A288-C7E9FF10F1B0}" dt="2025-07-14T11:09:56.172" v="2041" actId="1036"/>
          <ac:spMkLst>
            <pc:docMk/>
            <pc:sldMk cId="2440992850" sldId="2147483499"/>
            <ac:spMk id="94" creationId="{F323418F-CC23-F8C6-8252-08F97C7C2249}"/>
          </ac:spMkLst>
        </pc:spChg>
        <pc:spChg chg="add mod">
          <ac:chgData name="Patiño Villalba,Soledad" userId="7b4aeb25-40c3-4903-b53f-e2ef21525a9a" providerId="ADAL" clId="{F53DEC58-11EE-4F70-A288-C7E9FF10F1B0}" dt="2025-07-14T11:09:56.172" v="2041" actId="1036"/>
          <ac:spMkLst>
            <pc:docMk/>
            <pc:sldMk cId="2440992850" sldId="2147483499"/>
            <ac:spMk id="95" creationId="{06B1FFB8-199F-F634-0FAC-A76D0EBDD55D}"/>
          </ac:spMkLst>
        </pc:spChg>
        <pc:spChg chg="add mod">
          <ac:chgData name="Patiño Villalba,Soledad" userId="7b4aeb25-40c3-4903-b53f-e2ef21525a9a" providerId="ADAL" clId="{F53DEC58-11EE-4F70-A288-C7E9FF10F1B0}" dt="2025-07-14T11:09:56.172" v="2041" actId="1036"/>
          <ac:spMkLst>
            <pc:docMk/>
            <pc:sldMk cId="2440992850" sldId="2147483499"/>
            <ac:spMk id="96" creationId="{C6EDF8BE-2079-0042-8804-D12A30C94761}"/>
          </ac:spMkLst>
        </pc:spChg>
        <pc:spChg chg="add mod">
          <ac:chgData name="Patiño Villalba,Soledad" userId="7b4aeb25-40c3-4903-b53f-e2ef21525a9a" providerId="ADAL" clId="{F53DEC58-11EE-4F70-A288-C7E9FF10F1B0}" dt="2025-07-14T11:11:16.215" v="2054"/>
          <ac:spMkLst>
            <pc:docMk/>
            <pc:sldMk cId="2440992850" sldId="2147483499"/>
            <ac:spMk id="98" creationId="{3D67C428-B4AA-2D77-473E-0A7B191FA83B}"/>
          </ac:spMkLst>
        </pc:spChg>
        <pc:spChg chg="add mod">
          <ac:chgData name="Patiño Villalba,Soledad" userId="7b4aeb25-40c3-4903-b53f-e2ef21525a9a" providerId="ADAL" clId="{F53DEC58-11EE-4F70-A288-C7E9FF10F1B0}" dt="2025-07-14T11:11:16.215" v="2054"/>
          <ac:spMkLst>
            <pc:docMk/>
            <pc:sldMk cId="2440992850" sldId="2147483499"/>
            <ac:spMk id="99" creationId="{22C7C079-4766-9C74-3E11-CCFDBEB9C0A2}"/>
          </ac:spMkLst>
        </pc:spChg>
        <pc:spChg chg="add mod">
          <ac:chgData name="Patiño Villalba,Soledad" userId="7b4aeb25-40c3-4903-b53f-e2ef21525a9a" providerId="ADAL" clId="{F53DEC58-11EE-4F70-A288-C7E9FF10F1B0}" dt="2025-07-14T11:11:16.215" v="2054"/>
          <ac:spMkLst>
            <pc:docMk/>
            <pc:sldMk cId="2440992850" sldId="2147483499"/>
            <ac:spMk id="100" creationId="{5E6351AD-D995-CDA8-EC96-5F9E9F7AD164}"/>
          </ac:spMkLst>
        </pc:spChg>
        <pc:spChg chg="add del mod">
          <ac:chgData name="Patiño Villalba,Soledad" userId="7b4aeb25-40c3-4903-b53f-e2ef21525a9a" providerId="ADAL" clId="{F53DEC58-11EE-4F70-A288-C7E9FF10F1B0}" dt="2025-07-14T11:11:41.298" v="2058" actId="1076"/>
          <ac:spMkLst>
            <pc:docMk/>
            <pc:sldMk cId="2440992850" sldId="2147483499"/>
            <ac:spMk id="101" creationId="{D1FEF410-40A2-27A8-44F5-616862618BDA}"/>
          </ac:spMkLst>
        </pc:spChg>
        <pc:spChg chg="mod">
          <ac:chgData name="Patiño Villalba,Soledad" userId="7b4aeb25-40c3-4903-b53f-e2ef21525a9a" providerId="ADAL" clId="{F53DEC58-11EE-4F70-A288-C7E9FF10F1B0}" dt="2025-07-14T11:11:53.533" v="2060"/>
          <ac:spMkLst>
            <pc:docMk/>
            <pc:sldMk cId="2440992850" sldId="2147483499"/>
            <ac:spMk id="104" creationId="{AFCF5581-95D3-A042-0ECA-6203536C734B}"/>
          </ac:spMkLst>
        </pc:spChg>
        <pc:spChg chg="add del mod ord">
          <ac:chgData name="Patiño Villalba,Soledad" userId="7b4aeb25-40c3-4903-b53f-e2ef21525a9a" providerId="ADAL" clId="{F53DEC58-11EE-4F70-A288-C7E9FF10F1B0}" dt="2025-07-14T11:12:35.728" v="2068" actId="700"/>
          <ac:spMkLst>
            <pc:docMk/>
            <pc:sldMk cId="2440992850" sldId="2147483499"/>
            <ac:spMk id="106" creationId="{7F853828-FFA2-545E-1909-5A92043981FA}"/>
          </ac:spMkLst>
        </pc:spChg>
        <pc:grpChg chg="add del mod">
          <ac:chgData name="Patiño Villalba,Soledad" userId="7b4aeb25-40c3-4903-b53f-e2ef21525a9a" providerId="ADAL" clId="{F53DEC58-11EE-4F70-A288-C7E9FF10F1B0}" dt="2025-07-14T11:10:03.225" v="2044" actId="478"/>
          <ac:grpSpMkLst>
            <pc:docMk/>
            <pc:sldMk cId="2440992850" sldId="2147483499"/>
            <ac:grpSpMk id="7" creationId="{9BF52640-7CEE-2FDE-10A8-715782FF7325}"/>
          </ac:grpSpMkLst>
        </pc:grpChg>
        <pc:grpChg chg="del">
          <ac:chgData name="Patiño Villalba,Soledad" userId="7b4aeb25-40c3-4903-b53f-e2ef21525a9a" providerId="ADAL" clId="{F53DEC58-11EE-4F70-A288-C7E9FF10F1B0}" dt="2025-07-14T11:07:48.092" v="1910" actId="478"/>
          <ac:grpSpMkLst>
            <pc:docMk/>
            <pc:sldMk cId="2440992850" sldId="2147483499"/>
            <ac:grpSpMk id="35" creationId="{8CA2B003-D514-B50A-4A2D-2F1046C3CF9F}"/>
          </ac:grpSpMkLst>
        </pc:grpChg>
        <pc:grpChg chg="del">
          <ac:chgData name="Patiño Villalba,Soledad" userId="7b4aeb25-40c3-4903-b53f-e2ef21525a9a" providerId="ADAL" clId="{F53DEC58-11EE-4F70-A288-C7E9FF10F1B0}" dt="2025-07-14T11:07:48.092" v="1910" actId="478"/>
          <ac:grpSpMkLst>
            <pc:docMk/>
            <pc:sldMk cId="2440992850" sldId="2147483499"/>
            <ac:grpSpMk id="54" creationId="{A4FA2B63-FCB8-40CC-BF11-CA34F6E93FBB}"/>
          </ac:grpSpMkLst>
        </pc:grpChg>
        <pc:grpChg chg="ord">
          <ac:chgData name="Patiño Villalba,Soledad" userId="7b4aeb25-40c3-4903-b53f-e2ef21525a9a" providerId="ADAL" clId="{F53DEC58-11EE-4F70-A288-C7E9FF10F1B0}" dt="2025-07-14T11:09:26.285" v="1973" actId="166"/>
          <ac:grpSpMkLst>
            <pc:docMk/>
            <pc:sldMk cId="2440992850" sldId="2147483499"/>
            <ac:grpSpMk id="77" creationId="{9082CE86-0FDB-58DA-81DD-B17ABAB21B91}"/>
          </ac:grpSpMkLst>
        </pc:grpChg>
        <pc:grpChg chg="ord">
          <ac:chgData name="Patiño Villalba,Soledad" userId="7b4aeb25-40c3-4903-b53f-e2ef21525a9a" providerId="ADAL" clId="{F53DEC58-11EE-4F70-A288-C7E9FF10F1B0}" dt="2025-07-14T11:09:26.285" v="1973" actId="166"/>
          <ac:grpSpMkLst>
            <pc:docMk/>
            <pc:sldMk cId="2440992850" sldId="2147483499"/>
            <ac:grpSpMk id="80" creationId="{338AA7C1-E5F4-9425-E9C0-A34396D6E430}"/>
          </ac:grpSpMkLst>
        </pc:grpChg>
        <pc:grpChg chg="ord">
          <ac:chgData name="Patiño Villalba,Soledad" userId="7b4aeb25-40c3-4903-b53f-e2ef21525a9a" providerId="ADAL" clId="{F53DEC58-11EE-4F70-A288-C7E9FF10F1B0}" dt="2025-07-14T11:09:26.285" v="1973" actId="166"/>
          <ac:grpSpMkLst>
            <pc:docMk/>
            <pc:sldMk cId="2440992850" sldId="2147483499"/>
            <ac:grpSpMk id="83" creationId="{DB8CF916-33D7-5033-083E-BEE964529CF7}"/>
          </ac:grpSpMkLst>
        </pc:grpChg>
        <pc:grpChg chg="mod ord">
          <ac:chgData name="Patiño Villalba,Soledad" userId="7b4aeb25-40c3-4903-b53f-e2ef21525a9a" providerId="ADAL" clId="{F53DEC58-11EE-4F70-A288-C7E9FF10F1B0}" dt="2025-07-14T11:10:49.979" v="2050" actId="1076"/>
          <ac:grpSpMkLst>
            <pc:docMk/>
            <pc:sldMk cId="2440992850" sldId="2147483499"/>
            <ac:grpSpMk id="87" creationId="{A72E0D28-F656-D5EA-6DEC-DF36C205AEB3}"/>
          </ac:grpSpMkLst>
        </pc:grpChg>
        <pc:grpChg chg="add mod">
          <ac:chgData name="Patiño Villalba,Soledad" userId="7b4aeb25-40c3-4903-b53f-e2ef21525a9a" providerId="ADAL" clId="{F53DEC58-11EE-4F70-A288-C7E9FF10F1B0}" dt="2025-07-14T11:11:53.533" v="2060"/>
          <ac:grpSpMkLst>
            <pc:docMk/>
            <pc:sldMk cId="2440992850" sldId="2147483499"/>
            <ac:grpSpMk id="103" creationId="{FB74445D-5539-EE1B-E0B6-8B76A2D30C53}"/>
          </ac:grpSpMkLst>
        </pc:grpChg>
        <pc:picChg chg="ord">
          <ac:chgData name="Patiño Villalba,Soledad" userId="7b4aeb25-40c3-4903-b53f-e2ef21525a9a" providerId="ADAL" clId="{F53DEC58-11EE-4F70-A288-C7E9FF10F1B0}" dt="2025-07-14T11:09:26.285" v="1973" actId="166"/>
          <ac:picMkLst>
            <pc:docMk/>
            <pc:sldMk cId="2440992850" sldId="2147483499"/>
            <ac:picMk id="92" creationId="{841B75F5-7EAC-D415-2340-741BE2829007}"/>
          </ac:picMkLst>
        </pc:picChg>
        <pc:picChg chg="add mod">
          <ac:chgData name="Patiño Villalba,Soledad" userId="7b4aeb25-40c3-4903-b53f-e2ef21525a9a" providerId="ADAL" clId="{F53DEC58-11EE-4F70-A288-C7E9FF10F1B0}" dt="2025-07-14T11:11:05.651" v="2053"/>
          <ac:picMkLst>
            <pc:docMk/>
            <pc:sldMk cId="2440992850" sldId="2147483499"/>
            <ac:picMk id="97" creationId="{1BB285A3-60D3-0479-6889-0D8737B57872}"/>
          </ac:picMkLst>
        </pc:picChg>
        <pc:picChg chg="add del mod">
          <ac:chgData name="Patiño Villalba,Soledad" userId="7b4aeb25-40c3-4903-b53f-e2ef21525a9a" providerId="ADAL" clId="{F53DEC58-11EE-4F70-A288-C7E9FF10F1B0}" dt="2025-07-14T11:11:56.137" v="2061" actId="478"/>
          <ac:picMkLst>
            <pc:docMk/>
            <pc:sldMk cId="2440992850" sldId="2147483499"/>
            <ac:picMk id="102" creationId="{859CEE72-5A30-B616-AF02-DD3892F29491}"/>
          </ac:picMkLst>
        </pc:picChg>
        <pc:picChg chg="mod">
          <ac:chgData name="Patiño Villalba,Soledad" userId="7b4aeb25-40c3-4903-b53f-e2ef21525a9a" providerId="ADAL" clId="{F53DEC58-11EE-4F70-A288-C7E9FF10F1B0}" dt="2025-07-14T11:11:53.533" v="2060"/>
          <ac:picMkLst>
            <pc:docMk/>
            <pc:sldMk cId="2440992850" sldId="2147483499"/>
            <ac:picMk id="105" creationId="{DA22673A-1AC6-6034-B85B-B84DC0924E49}"/>
          </ac:picMkLst>
        </pc:picChg>
        <pc:cxnChg chg="add del mod">
          <ac:chgData name="Patiño Villalba,Soledad" userId="7b4aeb25-40c3-4903-b53f-e2ef21525a9a" providerId="ADAL" clId="{F53DEC58-11EE-4F70-A288-C7E9FF10F1B0}" dt="2025-07-14T11:10:25.360" v="2047" actId="478"/>
          <ac:cxnSpMkLst>
            <pc:docMk/>
            <pc:sldMk cId="2440992850" sldId="2147483499"/>
            <ac:cxnSpMk id="11" creationId="{929271CB-A0B8-46A8-531E-376982657C44}"/>
          </ac:cxnSpMkLst>
        </pc:cxnChg>
      </pc:sldChg>
      <pc:sldChg chg="addSp delSp modSp add del mod ord">
        <pc:chgData name="Patiño Villalba,Soledad" userId="7b4aeb25-40c3-4903-b53f-e2ef21525a9a" providerId="ADAL" clId="{F53DEC58-11EE-4F70-A288-C7E9FF10F1B0}" dt="2025-07-14T11:31:43.051" v="3095" actId="47"/>
        <pc:sldMkLst>
          <pc:docMk/>
          <pc:sldMk cId="1692115308" sldId="2147483500"/>
        </pc:sldMkLst>
        <pc:spChg chg="mod">
          <ac:chgData name="Patiño Villalba,Soledad" userId="7b4aeb25-40c3-4903-b53f-e2ef21525a9a" providerId="ADAL" clId="{F53DEC58-11EE-4F70-A288-C7E9FF10F1B0}" dt="2025-07-14T11:13:59.321" v="2148" actId="20577"/>
          <ac:spMkLst>
            <pc:docMk/>
            <pc:sldMk cId="1692115308" sldId="2147483500"/>
            <ac:spMk id="2" creationId="{9C488287-EFF5-93EA-462F-17CA39EE3935}"/>
          </ac:spMkLst>
        </pc:spChg>
        <pc:spChg chg="del">
          <ac:chgData name="Patiño Villalba,Soledad" userId="7b4aeb25-40c3-4903-b53f-e2ef21525a9a" providerId="ADAL" clId="{F53DEC58-11EE-4F70-A288-C7E9FF10F1B0}" dt="2025-07-14T11:13:33.767" v="2105" actId="478"/>
          <ac:spMkLst>
            <pc:docMk/>
            <pc:sldMk cId="1692115308" sldId="2147483500"/>
            <ac:spMk id="3" creationId="{95942B72-FBCB-0BB7-4354-DF4DE971E800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4" creationId="{8FB22B0C-2EAB-6396-5EEF-7BFEFDCB6DAE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5" creationId="{6FEAA738-C45C-5673-837C-32FD179CAB76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6" creationId="{56A87C72-3FB3-532D-30B1-1C8DDEBFE2FF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8" creationId="{803D5A66-3053-EF43-C0C1-91D3BC141D7A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0" creationId="{AB260779-F2EA-C041-8A4C-033322D031DA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1" creationId="{BEC497BD-AABC-6D43-671C-BBC1E0A0A238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2" creationId="{2DF0BC63-9715-7064-A94A-0620297EE3EF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4" creationId="{1ACD0D4A-6E69-E770-CF06-8680D2DA2177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6" creationId="{109F7966-7542-F14D-C535-1E2BBF885DFB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7" creationId="{6C0A46AC-BAB9-8A88-4A6C-04315AFD62AB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19" creationId="{B0F92812-26A9-CBF4-179C-D4AA2601E1B3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21" creationId="{8DC1770A-4D9F-BC95-876E-A90F7DC001D0}"/>
          </ac:spMkLst>
        </pc:spChg>
        <pc:spChg chg="add mod">
          <ac:chgData name="Patiño Villalba,Soledad" userId="7b4aeb25-40c3-4903-b53f-e2ef21525a9a" providerId="ADAL" clId="{F53DEC58-11EE-4F70-A288-C7E9FF10F1B0}" dt="2025-07-14T11:13:44.526" v="2107"/>
          <ac:spMkLst>
            <pc:docMk/>
            <pc:sldMk cId="1692115308" sldId="2147483500"/>
            <ac:spMk id="22" creationId="{A3D92B01-22F3-B3E4-54A5-4E6389CB7C61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41" creationId="{D2281E4C-7161-C280-E799-C48F28858916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43" creationId="{244A3B13-DD98-4F13-72AC-6350F3748990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45" creationId="{95B4FBB2-8F29-E762-F3AE-D93A1A7B3CB4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47" creationId="{07BDC49B-1F0E-C046-95C2-265269D1FA00}"/>
          </ac:spMkLst>
        </pc:spChg>
        <pc:spChg chg="del">
          <ac:chgData name="Patiño Villalba,Soledad" userId="7b4aeb25-40c3-4903-b53f-e2ef21525a9a" providerId="ADAL" clId="{F53DEC58-11EE-4F70-A288-C7E9FF10F1B0}" dt="2025-07-14T11:13:36.685" v="2106" actId="478"/>
          <ac:spMkLst>
            <pc:docMk/>
            <pc:sldMk cId="1692115308" sldId="2147483500"/>
            <ac:spMk id="49" creationId="{3E31450F-E94F-F5BB-EC6F-0D8D8675F40A}"/>
          </ac:spMkLst>
        </pc:spChg>
        <pc:grpChg chg="del">
          <ac:chgData name="Patiño Villalba,Soledad" userId="7b4aeb25-40c3-4903-b53f-e2ef21525a9a" providerId="ADAL" clId="{F53DEC58-11EE-4F70-A288-C7E9FF10F1B0}" dt="2025-07-14T11:13:36.685" v="2106" actId="478"/>
          <ac:grpSpMkLst>
            <pc:docMk/>
            <pc:sldMk cId="1692115308" sldId="2147483500"/>
            <ac:grpSpMk id="35" creationId="{71E53069-A373-D9F3-0A4C-818B3AEE0641}"/>
          </ac:grpSpMkLst>
        </pc:grpChg>
        <pc:grpChg chg="del">
          <ac:chgData name="Patiño Villalba,Soledad" userId="7b4aeb25-40c3-4903-b53f-e2ef21525a9a" providerId="ADAL" clId="{F53DEC58-11EE-4F70-A288-C7E9FF10F1B0}" dt="2025-07-14T11:13:36.685" v="2106" actId="478"/>
          <ac:grpSpMkLst>
            <pc:docMk/>
            <pc:sldMk cId="1692115308" sldId="2147483500"/>
            <ac:grpSpMk id="39" creationId="{899A5DDD-5D44-51D7-18F0-7C69193662C7}"/>
          </ac:grpSpMkLst>
        </pc:grpChg>
      </pc:sldChg>
      <pc:sldMasterChg chg="addSldLayout delSldLayout">
        <pc:chgData name="Patiño Villalba,Soledad" userId="7b4aeb25-40c3-4903-b53f-e2ef21525a9a" providerId="ADAL" clId="{F53DEC58-11EE-4F70-A288-C7E9FF10F1B0}" dt="2025-07-14T11:27:32.756" v="2480" actId="47"/>
        <pc:sldMasterMkLst>
          <pc:docMk/>
          <pc:sldMasterMk cId="2092287030" sldId="2147483792"/>
        </pc:sldMasterMkLst>
        <pc:sldLayoutChg chg="del">
          <pc:chgData name="Patiño Villalba,Soledad" userId="7b4aeb25-40c3-4903-b53f-e2ef21525a9a" providerId="ADAL" clId="{F53DEC58-11EE-4F70-A288-C7E9FF10F1B0}" dt="2025-07-14T09:03:51.683" v="5" actId="2696"/>
          <pc:sldLayoutMkLst>
            <pc:docMk/>
            <pc:sldMasterMk cId="2092287030" sldId="2147483792"/>
            <pc:sldLayoutMk cId="3141291793" sldId="2147483961"/>
          </pc:sldLayoutMkLst>
        </pc:sldLayoutChg>
        <pc:sldLayoutChg chg="add del">
          <pc:chgData name="Patiño Villalba,Soledad" userId="7b4aeb25-40c3-4903-b53f-e2ef21525a9a" providerId="ADAL" clId="{F53DEC58-11EE-4F70-A288-C7E9FF10F1B0}" dt="2025-07-14T09:39:25.758" v="844" actId="47"/>
          <pc:sldLayoutMkLst>
            <pc:docMk/>
            <pc:sldMasterMk cId="2092287030" sldId="2147483792"/>
            <pc:sldLayoutMk cId="1818956883" sldId="2147483962"/>
          </pc:sldLayoutMkLst>
        </pc:sldLayoutChg>
        <pc:sldLayoutChg chg="del">
          <pc:chgData name="Patiño Villalba,Soledad" userId="7b4aeb25-40c3-4903-b53f-e2ef21525a9a" providerId="ADAL" clId="{F53DEC58-11EE-4F70-A288-C7E9FF10F1B0}" dt="2025-07-14T11:27:32.756" v="2480" actId="47"/>
          <pc:sldLayoutMkLst>
            <pc:docMk/>
            <pc:sldMasterMk cId="2092287030" sldId="2147483792"/>
            <pc:sldLayoutMk cId="2671803352" sldId="2147483963"/>
          </pc:sldLayoutMkLst>
        </pc:sldLayoutChg>
        <pc:sldLayoutChg chg="del">
          <pc:chgData name="Patiño Villalba,Soledad" userId="7b4aeb25-40c3-4903-b53f-e2ef21525a9a" providerId="ADAL" clId="{F53DEC58-11EE-4F70-A288-C7E9FF10F1B0}" dt="2025-07-14T11:14:14.617" v="2152" actId="47"/>
          <pc:sldLayoutMkLst>
            <pc:docMk/>
            <pc:sldMasterMk cId="2092287030" sldId="2147483792"/>
            <pc:sldLayoutMk cId="2612722296" sldId="2147483964"/>
          </pc:sldLayoutMkLst>
        </pc:sldLayoutChg>
      </pc:sldMasterChg>
    </pc:docChg>
  </pc:docChgLst>
  <pc:docChgLst>
    <pc:chgData name="Patiño Villalba,Soledad" userId="7b4aeb25-40c3-4903-b53f-e2ef21525a9a" providerId="ADAL" clId="{8ACE81C9-D7F3-4850-97FA-230CEFC45E6A}"/>
    <pc:docChg chg="undo custSel addSld delSld modSld sldOrd delMainMaster">
      <pc:chgData name="Patiño Villalba,Soledad" userId="7b4aeb25-40c3-4903-b53f-e2ef21525a9a" providerId="ADAL" clId="{8ACE81C9-D7F3-4850-97FA-230CEFC45E6A}" dt="2025-07-15T05:08:06.844" v="2861" actId="729"/>
      <pc:docMkLst>
        <pc:docMk/>
      </pc:docMkLst>
      <pc:sldChg chg="modSp mod">
        <pc:chgData name="Patiño Villalba,Soledad" userId="7b4aeb25-40c3-4903-b53f-e2ef21525a9a" providerId="ADAL" clId="{8ACE81C9-D7F3-4850-97FA-230CEFC45E6A}" dt="2025-07-14T19:29:12.999" v="743" actId="1038"/>
        <pc:sldMkLst>
          <pc:docMk/>
          <pc:sldMk cId="1421692416" sldId="392"/>
        </pc:sldMkLst>
        <pc:spChg chg="mod">
          <ac:chgData name="Patiño Villalba,Soledad" userId="7b4aeb25-40c3-4903-b53f-e2ef21525a9a" providerId="ADAL" clId="{8ACE81C9-D7F3-4850-97FA-230CEFC45E6A}" dt="2025-07-14T19:25:09.584" v="706" actId="2711"/>
          <ac:spMkLst>
            <pc:docMk/>
            <pc:sldMk cId="1421692416" sldId="392"/>
            <ac:spMk id="2" creationId="{089C4C26-F52A-4002-8978-2E7D1FCC92E3}"/>
          </ac:spMkLst>
        </pc:spChg>
        <pc:spChg chg="mod">
          <ac:chgData name="Patiño Villalba,Soledad" userId="7b4aeb25-40c3-4903-b53f-e2ef21525a9a" providerId="ADAL" clId="{8ACE81C9-D7F3-4850-97FA-230CEFC45E6A}" dt="2025-07-14T19:29:12.999" v="743" actId="1038"/>
          <ac:spMkLst>
            <pc:docMk/>
            <pc:sldMk cId="1421692416" sldId="392"/>
            <ac:spMk id="19" creationId="{C63F28AD-563E-3340-6365-AF5D8C9BB427}"/>
          </ac:spMkLst>
        </pc:spChg>
        <pc:spChg chg="mod">
          <ac:chgData name="Patiño Villalba,Soledad" userId="7b4aeb25-40c3-4903-b53f-e2ef21525a9a" providerId="ADAL" clId="{8ACE81C9-D7F3-4850-97FA-230CEFC45E6A}" dt="2025-07-14T19:29:12.999" v="743" actId="1038"/>
          <ac:spMkLst>
            <pc:docMk/>
            <pc:sldMk cId="1421692416" sldId="392"/>
            <ac:spMk id="23" creationId="{A23A0C46-010B-AC26-8B06-F14BCD9720A1}"/>
          </ac:spMkLst>
        </pc:spChg>
        <pc:picChg chg="mod">
          <ac:chgData name="Patiño Villalba,Soledad" userId="7b4aeb25-40c3-4903-b53f-e2ef21525a9a" providerId="ADAL" clId="{8ACE81C9-D7F3-4850-97FA-230CEFC45E6A}" dt="2025-07-14T19:29:12.999" v="743" actId="1038"/>
          <ac:picMkLst>
            <pc:docMk/>
            <pc:sldMk cId="1421692416" sldId="392"/>
            <ac:picMk id="20" creationId="{6814FF4D-5728-AE2C-7163-A85386B3F130}"/>
          </ac:picMkLst>
        </pc:picChg>
        <pc:picChg chg="mod">
          <ac:chgData name="Patiño Villalba,Soledad" userId="7b4aeb25-40c3-4903-b53f-e2ef21525a9a" providerId="ADAL" clId="{8ACE81C9-D7F3-4850-97FA-230CEFC45E6A}" dt="2025-07-14T19:29:12.999" v="743" actId="1038"/>
          <ac:picMkLst>
            <pc:docMk/>
            <pc:sldMk cId="1421692416" sldId="392"/>
            <ac:picMk id="21" creationId="{E74CE41D-40FB-C652-14D7-1FEA85C03CBC}"/>
          </ac:picMkLst>
        </pc:picChg>
        <pc:picChg chg="mod">
          <ac:chgData name="Patiño Villalba,Soledad" userId="7b4aeb25-40c3-4903-b53f-e2ef21525a9a" providerId="ADAL" clId="{8ACE81C9-D7F3-4850-97FA-230CEFC45E6A}" dt="2025-07-14T19:29:12.999" v="743" actId="1038"/>
          <ac:picMkLst>
            <pc:docMk/>
            <pc:sldMk cId="1421692416" sldId="392"/>
            <ac:picMk id="22" creationId="{850EDC38-2BE0-7FEF-D0A6-4934FF418AB6}"/>
          </ac:picMkLst>
        </pc:picChg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2583244353" sldId="395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577830459" sldId="417"/>
        </pc:sldMkLst>
      </pc:sldChg>
      <pc:sldChg chg="addSp delSp modSp add del mod">
        <pc:chgData name="Patiño Villalba,Soledad" userId="7b4aeb25-40c3-4903-b53f-e2ef21525a9a" providerId="ADAL" clId="{8ACE81C9-D7F3-4850-97FA-230CEFC45E6A}" dt="2025-07-14T21:36:33.458" v="2852" actId="47"/>
        <pc:sldMkLst>
          <pc:docMk/>
          <pc:sldMk cId="3736600188" sldId="2145706428"/>
        </pc:sldMkLst>
        <pc:spChg chg="del">
          <ac:chgData name="Patiño Villalba,Soledad" userId="7b4aeb25-40c3-4903-b53f-e2ef21525a9a" providerId="ADAL" clId="{8ACE81C9-D7F3-4850-97FA-230CEFC45E6A}" dt="2025-07-14T21:20:15.356" v="1883" actId="478"/>
          <ac:spMkLst>
            <pc:docMk/>
            <pc:sldMk cId="3736600188" sldId="2145706428"/>
            <ac:spMk id="2" creationId="{B77ABFB5-5DAA-85C5-269C-5B7E625DA5D7}"/>
          </ac:spMkLst>
        </pc:spChg>
        <pc:spChg chg="del">
          <ac:chgData name="Patiño Villalba,Soledad" userId="7b4aeb25-40c3-4903-b53f-e2ef21525a9a" providerId="ADAL" clId="{8ACE81C9-D7F3-4850-97FA-230CEFC45E6A}" dt="2025-07-14T21:20:15.356" v="1883" actId="478"/>
          <ac:spMkLst>
            <pc:docMk/>
            <pc:sldMk cId="3736600188" sldId="2145706428"/>
            <ac:spMk id="4" creationId="{2FFEF842-0F09-0A2B-D59F-0E26710C559B}"/>
          </ac:spMkLst>
        </pc:spChg>
        <pc:spChg chg="mod">
          <ac:chgData name="Patiño Villalba,Soledad" userId="7b4aeb25-40c3-4903-b53f-e2ef21525a9a" providerId="ADAL" clId="{8ACE81C9-D7F3-4850-97FA-230CEFC45E6A}" dt="2025-07-14T21:24:16.199" v="2165"/>
          <ac:spMkLst>
            <pc:docMk/>
            <pc:sldMk cId="3736600188" sldId="2145706428"/>
            <ac:spMk id="12" creationId="{5056C1E1-2B01-A56C-1B25-BAC0E04AD667}"/>
          </ac:spMkLst>
        </pc:spChg>
        <pc:spChg chg="mod">
          <ac:chgData name="Patiño Villalba,Soledad" userId="7b4aeb25-40c3-4903-b53f-e2ef21525a9a" providerId="ADAL" clId="{8ACE81C9-D7F3-4850-97FA-230CEFC45E6A}" dt="2025-07-14T21:24:16.199" v="2165"/>
          <ac:spMkLst>
            <pc:docMk/>
            <pc:sldMk cId="3736600188" sldId="2145706428"/>
            <ac:spMk id="13" creationId="{27E1A640-8368-5F79-BE32-8678DDA7014F}"/>
          </ac:spMkLst>
        </pc:spChg>
        <pc:spChg chg="mod">
          <ac:chgData name="Patiño Villalba,Soledad" userId="7b4aeb25-40c3-4903-b53f-e2ef21525a9a" providerId="ADAL" clId="{8ACE81C9-D7F3-4850-97FA-230CEFC45E6A}" dt="2025-07-14T21:24:16.199" v="2165"/>
          <ac:spMkLst>
            <pc:docMk/>
            <pc:sldMk cId="3736600188" sldId="2145706428"/>
            <ac:spMk id="15" creationId="{7D5E7D8D-2C9F-7C1F-9C38-4D9C54448C63}"/>
          </ac:spMkLst>
        </pc:spChg>
        <pc:spChg chg="del">
          <ac:chgData name="Patiño Villalba,Soledad" userId="7b4aeb25-40c3-4903-b53f-e2ef21525a9a" providerId="ADAL" clId="{8ACE81C9-D7F3-4850-97FA-230CEFC45E6A}" dt="2025-07-14T21:20:15.356" v="1883" actId="478"/>
          <ac:spMkLst>
            <pc:docMk/>
            <pc:sldMk cId="3736600188" sldId="2145706428"/>
            <ac:spMk id="16" creationId="{ECA8AE73-B9CB-77A6-6C7F-1CA6776D621F}"/>
          </ac:spMkLst>
        </pc:spChg>
        <pc:spChg chg="mod">
          <ac:chgData name="Patiño Villalba,Soledad" userId="7b4aeb25-40c3-4903-b53f-e2ef21525a9a" providerId="ADAL" clId="{8ACE81C9-D7F3-4850-97FA-230CEFC45E6A}" dt="2025-07-14T21:35:19.407" v="2840" actId="1076"/>
          <ac:spMkLst>
            <pc:docMk/>
            <pc:sldMk cId="3736600188" sldId="2145706428"/>
            <ac:spMk id="17" creationId="{9F2EC6E6-B1BB-B683-ADA0-928F112377AC}"/>
          </ac:spMkLst>
        </pc:spChg>
        <pc:spChg chg="del">
          <ac:chgData name="Patiño Villalba,Soledad" userId="7b4aeb25-40c3-4903-b53f-e2ef21525a9a" providerId="ADAL" clId="{8ACE81C9-D7F3-4850-97FA-230CEFC45E6A}" dt="2025-07-14T21:35:14.027" v="2837" actId="478"/>
          <ac:spMkLst>
            <pc:docMk/>
            <pc:sldMk cId="3736600188" sldId="2145706428"/>
            <ac:spMk id="18" creationId="{861C5532-7FAF-FC05-E494-D78FD17B90F0}"/>
          </ac:spMkLst>
        </pc:spChg>
        <pc:spChg chg="mod">
          <ac:chgData name="Patiño Villalba,Soledad" userId="7b4aeb25-40c3-4903-b53f-e2ef21525a9a" providerId="ADAL" clId="{8ACE81C9-D7F3-4850-97FA-230CEFC45E6A}" dt="2025-07-14T21:24:16.199" v="2165"/>
          <ac:spMkLst>
            <pc:docMk/>
            <pc:sldMk cId="3736600188" sldId="2145706428"/>
            <ac:spMk id="19" creationId="{CDC72081-2454-CEF3-E42A-1E02807E3574}"/>
          </ac:spMkLst>
        </pc:spChg>
        <pc:spChg chg="add del mod">
          <ac:chgData name="Patiño Villalba,Soledad" userId="7b4aeb25-40c3-4903-b53f-e2ef21525a9a" providerId="ADAL" clId="{8ACE81C9-D7F3-4850-97FA-230CEFC45E6A}" dt="2025-07-14T21:27:02.507" v="2248" actId="478"/>
          <ac:spMkLst>
            <pc:docMk/>
            <pc:sldMk cId="3736600188" sldId="2145706428"/>
            <ac:spMk id="28" creationId="{89FB8841-FD20-9E08-4CB4-77851D054DDC}"/>
          </ac:spMkLst>
        </pc:spChg>
        <pc:spChg chg="del mod">
          <ac:chgData name="Patiño Villalba,Soledad" userId="7b4aeb25-40c3-4903-b53f-e2ef21525a9a" providerId="ADAL" clId="{8ACE81C9-D7F3-4850-97FA-230CEFC45E6A}" dt="2025-07-14T21:27:16.821" v="2254" actId="478"/>
          <ac:spMkLst>
            <pc:docMk/>
            <pc:sldMk cId="3736600188" sldId="2145706428"/>
            <ac:spMk id="29" creationId="{00F2B925-6E0E-3717-747F-32A90D43970F}"/>
          </ac:spMkLst>
        </pc:spChg>
        <pc:spChg chg="add del mod">
          <ac:chgData name="Patiño Villalba,Soledad" userId="7b4aeb25-40c3-4903-b53f-e2ef21525a9a" providerId="ADAL" clId="{8ACE81C9-D7F3-4850-97FA-230CEFC45E6A}" dt="2025-07-14T21:27:09.611" v="2253" actId="478"/>
          <ac:spMkLst>
            <pc:docMk/>
            <pc:sldMk cId="3736600188" sldId="2145706428"/>
            <ac:spMk id="30" creationId="{7BB990C3-E3BC-8956-11D9-E3382790A7DB}"/>
          </ac:spMkLst>
        </pc:spChg>
        <pc:spChg chg="del mod">
          <ac:chgData name="Patiño Villalba,Soledad" userId="7b4aeb25-40c3-4903-b53f-e2ef21525a9a" providerId="ADAL" clId="{8ACE81C9-D7F3-4850-97FA-230CEFC45E6A}" dt="2025-07-14T21:27:16.821" v="2254" actId="478"/>
          <ac:spMkLst>
            <pc:docMk/>
            <pc:sldMk cId="3736600188" sldId="2145706428"/>
            <ac:spMk id="32" creationId="{6492CDC3-4437-10A6-DF0D-823F9F1EA19A}"/>
          </ac:spMkLst>
        </pc:spChg>
        <pc:spChg chg="add del mod">
          <ac:chgData name="Patiño Villalba,Soledad" userId="7b4aeb25-40c3-4903-b53f-e2ef21525a9a" providerId="ADAL" clId="{8ACE81C9-D7F3-4850-97FA-230CEFC45E6A}" dt="2025-07-14T21:27:02.507" v="2248" actId="478"/>
          <ac:spMkLst>
            <pc:docMk/>
            <pc:sldMk cId="3736600188" sldId="2145706428"/>
            <ac:spMk id="33" creationId="{13D5643D-5641-A479-BA48-DD8363342B3E}"/>
          </ac:spMkLst>
        </pc:spChg>
        <pc:spChg chg="del mod">
          <ac:chgData name="Patiño Villalba,Soledad" userId="7b4aeb25-40c3-4903-b53f-e2ef21525a9a" providerId="ADAL" clId="{8ACE81C9-D7F3-4850-97FA-230CEFC45E6A}" dt="2025-07-14T21:27:16.821" v="2254" actId="478"/>
          <ac:spMkLst>
            <pc:docMk/>
            <pc:sldMk cId="3736600188" sldId="2145706428"/>
            <ac:spMk id="35" creationId="{EB2BBF41-9965-E725-094A-FFEDCA36E0F3}"/>
          </ac:spMkLst>
        </pc:spChg>
        <pc:spChg chg="del mod">
          <ac:chgData name="Patiño Villalba,Soledad" userId="7b4aeb25-40c3-4903-b53f-e2ef21525a9a" providerId="ADAL" clId="{8ACE81C9-D7F3-4850-97FA-230CEFC45E6A}" dt="2025-07-14T21:27:16.821" v="2254" actId="478"/>
          <ac:spMkLst>
            <pc:docMk/>
            <pc:sldMk cId="3736600188" sldId="2145706428"/>
            <ac:spMk id="37" creationId="{0E5D8E3A-AA87-DC4C-5B19-28027B3D52FF}"/>
          </ac:spMkLst>
        </pc:spChg>
        <pc:spChg chg="del mod">
          <ac:chgData name="Patiño Villalba,Soledad" userId="7b4aeb25-40c3-4903-b53f-e2ef21525a9a" providerId="ADAL" clId="{8ACE81C9-D7F3-4850-97FA-230CEFC45E6A}" dt="2025-07-14T21:27:16.821" v="2254" actId="478"/>
          <ac:spMkLst>
            <pc:docMk/>
            <pc:sldMk cId="3736600188" sldId="2145706428"/>
            <ac:spMk id="38" creationId="{C46FDA43-6D03-FAB6-C05C-277E66456172}"/>
          </ac:spMkLst>
        </pc:spChg>
        <pc:spChg chg="add del mod">
          <ac:chgData name="Patiño Villalba,Soledad" userId="7b4aeb25-40c3-4903-b53f-e2ef21525a9a" providerId="ADAL" clId="{8ACE81C9-D7F3-4850-97FA-230CEFC45E6A}" dt="2025-07-14T21:27:02.507" v="2248" actId="478"/>
          <ac:spMkLst>
            <pc:docMk/>
            <pc:sldMk cId="3736600188" sldId="2145706428"/>
            <ac:spMk id="50" creationId="{A64ABC86-06ED-C394-E0E4-2774828BE5AF}"/>
          </ac:spMkLst>
        </pc:spChg>
        <pc:spChg chg="mod">
          <ac:chgData name="Patiño Villalba,Soledad" userId="7b4aeb25-40c3-4903-b53f-e2ef21525a9a" providerId="ADAL" clId="{8ACE81C9-D7F3-4850-97FA-230CEFC45E6A}" dt="2025-07-14T21:31:58.842" v="2799"/>
          <ac:spMkLst>
            <pc:docMk/>
            <pc:sldMk cId="3736600188" sldId="2145706428"/>
            <ac:spMk id="52" creationId="{774B0EAD-AF62-B8DA-D7D4-93F69E3F56E5}"/>
          </ac:spMkLst>
        </pc:spChg>
        <pc:spChg chg="mod">
          <ac:chgData name="Patiño Villalba,Soledad" userId="7b4aeb25-40c3-4903-b53f-e2ef21525a9a" providerId="ADAL" clId="{8ACE81C9-D7F3-4850-97FA-230CEFC45E6A}" dt="2025-07-14T21:31:58.842" v="2799"/>
          <ac:spMkLst>
            <pc:docMk/>
            <pc:sldMk cId="3736600188" sldId="2145706428"/>
            <ac:spMk id="53" creationId="{7B4317D8-6AD4-ADA0-E2C1-00FC105DE5B2}"/>
          </ac:spMkLst>
        </pc:spChg>
        <pc:spChg chg="mod">
          <ac:chgData name="Patiño Villalba,Soledad" userId="7b4aeb25-40c3-4903-b53f-e2ef21525a9a" providerId="ADAL" clId="{8ACE81C9-D7F3-4850-97FA-230CEFC45E6A}" dt="2025-07-14T21:31:58.842" v="2799"/>
          <ac:spMkLst>
            <pc:docMk/>
            <pc:sldMk cId="3736600188" sldId="2145706428"/>
            <ac:spMk id="54" creationId="{A51B2D90-2A1A-FC4C-A9A6-CC8588EDF40D}"/>
          </ac:spMkLst>
        </pc:spChg>
        <pc:spChg chg="mod">
          <ac:chgData name="Patiño Villalba,Soledad" userId="7b4aeb25-40c3-4903-b53f-e2ef21525a9a" providerId="ADAL" clId="{8ACE81C9-D7F3-4850-97FA-230CEFC45E6A}" dt="2025-07-14T21:31:58.842" v="2799"/>
          <ac:spMkLst>
            <pc:docMk/>
            <pc:sldMk cId="3736600188" sldId="2145706428"/>
            <ac:spMk id="55" creationId="{27ACCD2B-46B9-0BC7-CB4C-8AE678D6481A}"/>
          </ac:spMkLst>
        </pc:spChg>
        <pc:spChg chg="add mod">
          <ac:chgData name="Patiño Villalba,Soledad" userId="7b4aeb25-40c3-4903-b53f-e2ef21525a9a" providerId="ADAL" clId="{8ACE81C9-D7F3-4850-97FA-230CEFC45E6A}" dt="2025-07-14T21:35:03.922" v="2835" actId="1036"/>
          <ac:spMkLst>
            <pc:docMk/>
            <pc:sldMk cId="3736600188" sldId="2145706428"/>
            <ac:spMk id="56" creationId="{65583960-F10B-24F4-39A1-A48CF86AD6DB}"/>
          </ac:spMkLst>
        </pc:spChg>
        <pc:spChg chg="add mod">
          <ac:chgData name="Patiño Villalba,Soledad" userId="7b4aeb25-40c3-4903-b53f-e2ef21525a9a" providerId="ADAL" clId="{8ACE81C9-D7F3-4850-97FA-230CEFC45E6A}" dt="2025-07-14T21:35:03.922" v="2835" actId="1036"/>
          <ac:spMkLst>
            <pc:docMk/>
            <pc:sldMk cId="3736600188" sldId="2145706428"/>
            <ac:spMk id="57" creationId="{D832BF8B-CA23-D3BA-F376-DEEE87AF58CE}"/>
          </ac:spMkLst>
        </pc:spChg>
        <pc:spChg chg="add mod">
          <ac:chgData name="Patiño Villalba,Soledad" userId="7b4aeb25-40c3-4903-b53f-e2ef21525a9a" providerId="ADAL" clId="{8ACE81C9-D7F3-4850-97FA-230CEFC45E6A}" dt="2025-07-14T21:35:03.922" v="2835" actId="1036"/>
          <ac:spMkLst>
            <pc:docMk/>
            <pc:sldMk cId="3736600188" sldId="2145706428"/>
            <ac:spMk id="58" creationId="{3E1EDF14-871B-2A05-2827-9CE730694220}"/>
          </ac:spMkLst>
        </pc:spChg>
        <pc:spChg chg="add mod">
          <ac:chgData name="Patiño Villalba,Soledad" userId="7b4aeb25-40c3-4903-b53f-e2ef21525a9a" providerId="ADAL" clId="{8ACE81C9-D7F3-4850-97FA-230CEFC45E6A}" dt="2025-07-14T21:35:03.922" v="2835" actId="1036"/>
          <ac:spMkLst>
            <pc:docMk/>
            <pc:sldMk cId="3736600188" sldId="2145706428"/>
            <ac:spMk id="69" creationId="{3C3CA78F-2C54-ABAD-5A1E-C92DDC260458}"/>
          </ac:spMkLst>
        </pc:spChg>
        <pc:spChg chg="add mod">
          <ac:chgData name="Patiño Villalba,Soledad" userId="7b4aeb25-40c3-4903-b53f-e2ef21525a9a" providerId="ADAL" clId="{8ACE81C9-D7F3-4850-97FA-230CEFC45E6A}" dt="2025-07-14T21:35:24.620" v="2841" actId="1076"/>
          <ac:spMkLst>
            <pc:docMk/>
            <pc:sldMk cId="3736600188" sldId="2145706428"/>
            <ac:spMk id="72" creationId="{9EEE1488-8ED4-B36E-CEC7-D06C1AE4BC87}"/>
          </ac:spMkLst>
        </pc:spChg>
        <pc:grpChg chg="del mod">
          <ac:chgData name="Patiño Villalba,Soledad" userId="7b4aeb25-40c3-4903-b53f-e2ef21525a9a" providerId="ADAL" clId="{8ACE81C9-D7F3-4850-97FA-230CEFC45E6A}" dt="2025-07-14T21:27:02.507" v="2248" actId="478"/>
          <ac:grpSpMkLst>
            <pc:docMk/>
            <pc:sldMk cId="3736600188" sldId="2145706428"/>
            <ac:grpSpMk id="7" creationId="{9FF2B52D-53B8-F86C-EA89-131A5E5D97E9}"/>
          </ac:grpSpMkLst>
        </pc:grpChg>
        <pc:grpChg chg="del">
          <ac:chgData name="Patiño Villalba,Soledad" userId="7b4aeb25-40c3-4903-b53f-e2ef21525a9a" providerId="ADAL" clId="{8ACE81C9-D7F3-4850-97FA-230CEFC45E6A}" dt="2025-07-14T21:20:10.206" v="1882" actId="478"/>
          <ac:grpSpMkLst>
            <pc:docMk/>
            <pc:sldMk cId="3736600188" sldId="2145706428"/>
            <ac:grpSpMk id="9" creationId="{CCBEC7DD-B666-452F-D857-6BD787C28F18}"/>
          </ac:grpSpMkLst>
        </pc:grpChg>
        <pc:grpChg chg="del mod">
          <ac:chgData name="Patiño Villalba,Soledad" userId="7b4aeb25-40c3-4903-b53f-e2ef21525a9a" providerId="ADAL" clId="{8ACE81C9-D7F3-4850-97FA-230CEFC45E6A}" dt="2025-07-14T21:27:02.507" v="2248" actId="478"/>
          <ac:grpSpMkLst>
            <pc:docMk/>
            <pc:sldMk cId="3736600188" sldId="2145706428"/>
            <ac:grpSpMk id="36" creationId="{84BC1566-DB75-34CC-81E3-8BEC84D7FD33}"/>
          </ac:grpSpMkLst>
        </pc:grpChg>
        <pc:grpChg chg="mod">
          <ac:chgData name="Patiño Villalba,Soledad" userId="7b4aeb25-40c3-4903-b53f-e2ef21525a9a" providerId="ADAL" clId="{8ACE81C9-D7F3-4850-97FA-230CEFC45E6A}" dt="2025-07-14T21:35:03.922" v="2835" actId="1036"/>
          <ac:grpSpMkLst>
            <pc:docMk/>
            <pc:sldMk cId="3736600188" sldId="2145706428"/>
            <ac:grpSpMk id="51" creationId="{3F56E553-4DA3-B028-8442-E1B3F0C25508}"/>
          </ac:grpSpMkLst>
        </pc:grpChg>
        <pc:grpChg chg="mod">
          <ac:chgData name="Patiño Villalba,Soledad" userId="7b4aeb25-40c3-4903-b53f-e2ef21525a9a" providerId="ADAL" clId="{8ACE81C9-D7F3-4850-97FA-230CEFC45E6A}" dt="2025-07-14T21:35:03.922" v="2835" actId="1036"/>
          <ac:grpSpMkLst>
            <pc:docMk/>
            <pc:sldMk cId="3736600188" sldId="2145706428"/>
            <ac:grpSpMk id="59" creationId="{0F3D21DC-706B-0307-DE83-28B141CE0916}"/>
          </ac:grpSpMkLst>
        </pc:grpChg>
        <pc:picChg chg="del">
          <ac:chgData name="Patiño Villalba,Soledad" userId="7b4aeb25-40c3-4903-b53f-e2ef21525a9a" providerId="ADAL" clId="{8ACE81C9-D7F3-4850-97FA-230CEFC45E6A}" dt="2025-07-14T21:20:15.356" v="1883" actId="478"/>
          <ac:picMkLst>
            <pc:docMk/>
            <pc:sldMk cId="3736600188" sldId="2145706428"/>
            <ac:picMk id="3" creationId="{0272E167-C9F1-6070-B2AA-BC68FE9EBB46}"/>
          </ac:picMkLst>
        </pc:picChg>
        <pc:picChg chg="del">
          <ac:chgData name="Patiño Villalba,Soledad" userId="7b4aeb25-40c3-4903-b53f-e2ef21525a9a" providerId="ADAL" clId="{8ACE81C9-D7F3-4850-97FA-230CEFC45E6A}" dt="2025-07-14T21:20:15.356" v="1883" actId="478"/>
          <ac:picMkLst>
            <pc:docMk/>
            <pc:sldMk cId="3736600188" sldId="2145706428"/>
            <ac:picMk id="5" creationId="{B6DD7801-53D9-1C7C-9564-2D39E135970B}"/>
          </ac:picMkLst>
        </pc:picChg>
        <pc:picChg chg="del">
          <ac:chgData name="Patiño Villalba,Soledad" userId="7b4aeb25-40c3-4903-b53f-e2ef21525a9a" providerId="ADAL" clId="{8ACE81C9-D7F3-4850-97FA-230CEFC45E6A}" dt="2025-07-14T21:20:51.747" v="1890" actId="478"/>
          <ac:picMkLst>
            <pc:docMk/>
            <pc:sldMk cId="3736600188" sldId="2145706428"/>
            <ac:picMk id="6" creationId="{1FC79499-BE89-8E65-3B3A-42D385BAD829}"/>
          </ac:picMkLst>
        </pc:picChg>
        <pc:picChg chg="del">
          <ac:chgData name="Patiño Villalba,Soledad" userId="7b4aeb25-40c3-4903-b53f-e2ef21525a9a" providerId="ADAL" clId="{8ACE81C9-D7F3-4850-97FA-230CEFC45E6A}" dt="2025-07-14T21:20:49.340" v="1889" actId="478"/>
          <ac:picMkLst>
            <pc:docMk/>
            <pc:sldMk cId="3736600188" sldId="2145706428"/>
            <ac:picMk id="8" creationId="{3A205B38-BBE2-3FA1-68D5-3F5872399753}"/>
          </ac:picMkLst>
        </pc:picChg>
        <pc:picChg chg="del">
          <ac:chgData name="Patiño Villalba,Soledad" userId="7b4aeb25-40c3-4903-b53f-e2ef21525a9a" providerId="ADAL" clId="{8ACE81C9-D7F3-4850-97FA-230CEFC45E6A}" dt="2025-07-14T21:20:15.356" v="1883" actId="478"/>
          <ac:picMkLst>
            <pc:docMk/>
            <pc:sldMk cId="3736600188" sldId="2145706428"/>
            <ac:picMk id="14" creationId="{C091537E-C5D0-75D6-8DA1-983AA36769F8}"/>
          </ac:picMkLst>
        </pc:picChg>
        <pc:picChg chg="del mod">
          <ac:chgData name="Patiño Villalba,Soledad" userId="7b4aeb25-40c3-4903-b53f-e2ef21525a9a" providerId="ADAL" clId="{8ACE81C9-D7F3-4850-97FA-230CEFC45E6A}" dt="2025-07-14T21:27:16.821" v="2254" actId="478"/>
          <ac:picMkLst>
            <pc:docMk/>
            <pc:sldMk cId="3736600188" sldId="2145706428"/>
            <ac:picMk id="31" creationId="{AEEDDF64-44A9-2D71-42B1-6284CF004DBE}"/>
          </ac:picMkLst>
        </pc:picChg>
        <pc:picChg chg="del mod">
          <ac:chgData name="Patiño Villalba,Soledad" userId="7b4aeb25-40c3-4903-b53f-e2ef21525a9a" providerId="ADAL" clId="{8ACE81C9-D7F3-4850-97FA-230CEFC45E6A}" dt="2025-07-14T21:27:16.821" v="2254" actId="478"/>
          <ac:picMkLst>
            <pc:docMk/>
            <pc:sldMk cId="3736600188" sldId="2145706428"/>
            <ac:picMk id="34" creationId="{0B7C468F-5458-5103-25DB-635C15D53DE6}"/>
          </ac:picMkLst>
        </pc:picChg>
        <pc:picChg chg="del mod">
          <ac:chgData name="Patiño Villalba,Soledad" userId="7b4aeb25-40c3-4903-b53f-e2ef21525a9a" providerId="ADAL" clId="{8ACE81C9-D7F3-4850-97FA-230CEFC45E6A}" dt="2025-07-14T21:27:16.821" v="2254" actId="478"/>
          <ac:picMkLst>
            <pc:docMk/>
            <pc:sldMk cId="3736600188" sldId="2145706428"/>
            <ac:picMk id="43" creationId="{0A3F54BF-3381-59CC-284B-4E97DEEAA639}"/>
          </ac:picMkLst>
        </pc:picChg>
        <pc:picChg chg="mod">
          <ac:chgData name="Patiño Villalba,Soledad" userId="7b4aeb25-40c3-4903-b53f-e2ef21525a9a" providerId="ADAL" clId="{8ACE81C9-D7F3-4850-97FA-230CEFC45E6A}" dt="2025-07-14T21:24:16.199" v="2165"/>
          <ac:picMkLst>
            <pc:docMk/>
            <pc:sldMk cId="3736600188" sldId="2145706428"/>
            <ac:picMk id="45" creationId="{C9EA009C-8282-44D0-35C9-E1E5B21A5F90}"/>
          </ac:picMkLst>
        </pc:picChg>
        <pc:picChg chg="mod">
          <ac:chgData name="Patiño Villalba,Soledad" userId="7b4aeb25-40c3-4903-b53f-e2ef21525a9a" providerId="ADAL" clId="{8ACE81C9-D7F3-4850-97FA-230CEFC45E6A}" dt="2025-07-14T21:24:16.199" v="2165"/>
          <ac:picMkLst>
            <pc:docMk/>
            <pc:sldMk cId="3736600188" sldId="2145706428"/>
            <ac:picMk id="49" creationId="{BF1F5C41-8F2C-B7B5-3618-6983B7BDD6CA}"/>
          </ac:picMkLst>
        </pc:picChg>
        <pc:picChg chg="mod">
          <ac:chgData name="Patiño Villalba,Soledad" userId="7b4aeb25-40c3-4903-b53f-e2ef21525a9a" providerId="ADAL" clId="{8ACE81C9-D7F3-4850-97FA-230CEFC45E6A}" dt="2025-07-14T21:31:58.842" v="2799"/>
          <ac:picMkLst>
            <pc:docMk/>
            <pc:sldMk cId="3736600188" sldId="2145706428"/>
            <ac:picMk id="63" creationId="{E2F6DC1D-5FF9-0F0B-3BC9-136D8381791A}"/>
          </ac:picMkLst>
        </pc:picChg>
        <pc:picChg chg="mod">
          <ac:chgData name="Patiño Villalba,Soledad" userId="7b4aeb25-40c3-4903-b53f-e2ef21525a9a" providerId="ADAL" clId="{8ACE81C9-D7F3-4850-97FA-230CEFC45E6A}" dt="2025-07-14T21:31:58.842" v="2799"/>
          <ac:picMkLst>
            <pc:docMk/>
            <pc:sldMk cId="3736600188" sldId="2145706428"/>
            <ac:picMk id="64" creationId="{711922EB-9119-7B29-BC36-C74CC6AD6DC8}"/>
          </ac:picMkLst>
        </pc:picChg>
        <pc:picChg chg="add mod">
          <ac:chgData name="Patiño Villalba,Soledad" userId="7b4aeb25-40c3-4903-b53f-e2ef21525a9a" providerId="ADAL" clId="{8ACE81C9-D7F3-4850-97FA-230CEFC45E6A}" dt="2025-07-14T21:35:38.809" v="2843" actId="1076"/>
          <ac:picMkLst>
            <pc:docMk/>
            <pc:sldMk cId="3736600188" sldId="2145706428"/>
            <ac:picMk id="71" creationId="{C068C537-2546-6341-7FE9-0AEFBC9CA206}"/>
          </ac:picMkLst>
        </pc:picChg>
      </pc:sldChg>
      <pc:sldChg chg="del ord">
        <pc:chgData name="Patiño Villalba,Soledad" userId="7b4aeb25-40c3-4903-b53f-e2ef21525a9a" providerId="ADAL" clId="{8ACE81C9-D7F3-4850-97FA-230CEFC45E6A}" dt="2025-07-14T16:25:45.040" v="45" actId="47"/>
        <pc:sldMkLst>
          <pc:docMk/>
          <pc:sldMk cId="4064899710" sldId="2145706437"/>
        </pc:sldMkLst>
      </pc:sldChg>
      <pc:sldChg chg="del ord">
        <pc:chgData name="Patiño Villalba,Soledad" userId="7b4aeb25-40c3-4903-b53f-e2ef21525a9a" providerId="ADAL" clId="{8ACE81C9-D7F3-4850-97FA-230CEFC45E6A}" dt="2025-07-14T16:25:46.276" v="46" actId="47"/>
        <pc:sldMkLst>
          <pc:docMk/>
          <pc:sldMk cId="1735615620" sldId="2145706438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1417423214" sldId="2147327699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2776993743" sldId="2147482589"/>
        </pc:sldMkLst>
      </pc:sldChg>
      <pc:sldChg chg="del ord">
        <pc:chgData name="Patiño Villalba,Soledad" userId="7b4aeb25-40c3-4903-b53f-e2ef21525a9a" providerId="ADAL" clId="{8ACE81C9-D7F3-4850-97FA-230CEFC45E6A}" dt="2025-07-14T19:27:19.001" v="726" actId="2696"/>
        <pc:sldMkLst>
          <pc:docMk/>
          <pc:sldMk cId="3943238122" sldId="2147482592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1637382820" sldId="2147482596"/>
        </pc:sldMkLst>
      </pc:sldChg>
      <pc:sldChg chg="modSp mod">
        <pc:chgData name="Patiño Villalba,Soledad" userId="7b4aeb25-40c3-4903-b53f-e2ef21525a9a" providerId="ADAL" clId="{8ACE81C9-D7F3-4850-97FA-230CEFC45E6A}" dt="2025-07-14T19:24:37.433" v="700" actId="2711"/>
        <pc:sldMkLst>
          <pc:docMk/>
          <pc:sldMk cId="1853787129" sldId="2147482608"/>
        </pc:sldMkLst>
        <pc:spChg chg="mod">
          <ac:chgData name="Patiño Villalba,Soledad" userId="7b4aeb25-40c3-4903-b53f-e2ef21525a9a" providerId="ADAL" clId="{8ACE81C9-D7F3-4850-97FA-230CEFC45E6A}" dt="2025-07-14T19:24:37.433" v="700" actId="2711"/>
          <ac:spMkLst>
            <pc:docMk/>
            <pc:sldMk cId="1853787129" sldId="2147482608"/>
            <ac:spMk id="2" creationId="{AD2F0265-FACB-08AC-3A7F-769A60A8774A}"/>
          </ac:spMkLst>
        </pc:spChg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1959339608" sldId="2147482619"/>
        </pc:sldMkLst>
      </pc:sldChg>
      <pc:sldChg chg="del">
        <pc:chgData name="Patiño Villalba,Soledad" userId="7b4aeb25-40c3-4903-b53f-e2ef21525a9a" providerId="ADAL" clId="{8ACE81C9-D7F3-4850-97FA-230CEFC45E6A}" dt="2025-07-14T19:22:07.726" v="547" actId="47"/>
        <pc:sldMkLst>
          <pc:docMk/>
          <pc:sldMk cId="1544550893" sldId="2147482620"/>
        </pc:sldMkLst>
      </pc:sldChg>
      <pc:sldChg chg="addSp modSp mod modShow">
        <pc:chgData name="Patiño Villalba,Soledad" userId="7b4aeb25-40c3-4903-b53f-e2ef21525a9a" providerId="ADAL" clId="{8ACE81C9-D7F3-4850-97FA-230CEFC45E6A}" dt="2025-07-15T05:08:03.391" v="2860" actId="729"/>
        <pc:sldMkLst>
          <pc:docMk/>
          <pc:sldMk cId="3562214676" sldId="2147482643"/>
        </pc:sldMkLst>
        <pc:spChg chg="add mod">
          <ac:chgData name="Patiño Villalba,Soledad" userId="7b4aeb25-40c3-4903-b53f-e2ef21525a9a" providerId="ADAL" clId="{8ACE81C9-D7F3-4850-97FA-230CEFC45E6A}" dt="2025-07-14T21:21:57.325" v="1986" actId="1076"/>
          <ac:spMkLst>
            <pc:docMk/>
            <pc:sldMk cId="3562214676" sldId="2147482643"/>
            <ac:spMk id="21" creationId="{C37BA0F0-8746-7D00-7BC0-9B8B6B004483}"/>
          </ac:spMkLst>
        </pc:spChg>
        <pc:spChg chg="mod">
          <ac:chgData name="Patiño Villalba,Soledad" userId="7b4aeb25-40c3-4903-b53f-e2ef21525a9a" providerId="ADAL" clId="{8ACE81C9-D7F3-4850-97FA-230CEFC45E6A}" dt="2025-07-14T19:26:08.251" v="721" actId="20577"/>
          <ac:spMkLst>
            <pc:docMk/>
            <pc:sldMk cId="3562214676" sldId="2147482643"/>
            <ac:spMk id="26" creationId="{BBD299A0-0B6D-B4E3-B1EB-32DA8D553E4E}"/>
          </ac:spMkLst>
        </pc:spChg>
      </pc:sldChg>
      <pc:sldChg chg="addSp delSp modSp mod ord">
        <pc:chgData name="Patiño Villalba,Soledad" userId="7b4aeb25-40c3-4903-b53f-e2ef21525a9a" providerId="ADAL" clId="{8ACE81C9-D7F3-4850-97FA-230CEFC45E6A}" dt="2025-07-14T21:57:55.771" v="2859"/>
        <pc:sldMkLst>
          <pc:docMk/>
          <pc:sldMk cId="6645283" sldId="2147483448"/>
        </pc:sldMkLst>
        <pc:spChg chg="mod">
          <ac:chgData name="Patiño Villalba,Soledad" userId="7b4aeb25-40c3-4903-b53f-e2ef21525a9a" providerId="ADAL" clId="{8ACE81C9-D7F3-4850-97FA-230CEFC45E6A}" dt="2025-07-14T19:26:00.384" v="717" actId="2711"/>
          <ac:spMkLst>
            <pc:docMk/>
            <pc:sldMk cId="6645283" sldId="2147483448"/>
            <ac:spMk id="2" creationId="{F641827A-4281-8FD8-EEBD-911CA37FF2AF}"/>
          </ac:spMkLst>
        </pc:spChg>
        <pc:spChg chg="add mod">
          <ac:chgData name="Patiño Villalba,Soledad" userId="7b4aeb25-40c3-4903-b53f-e2ef21525a9a" providerId="ADAL" clId="{8ACE81C9-D7F3-4850-97FA-230CEFC45E6A}" dt="2025-07-14T21:19:54.580" v="1880"/>
          <ac:spMkLst>
            <pc:docMk/>
            <pc:sldMk cId="6645283" sldId="2147483448"/>
            <ac:spMk id="3" creationId="{60839194-42CE-87A3-6685-4D87D577F088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4" creationId="{8423A966-22B8-1328-6CEC-E920E03E8892}"/>
          </ac:spMkLst>
        </pc:spChg>
        <pc:spChg chg="add del mod">
          <ac:chgData name="Patiño Villalba,Soledad" userId="7b4aeb25-40c3-4903-b53f-e2ef21525a9a" providerId="ADAL" clId="{8ACE81C9-D7F3-4850-97FA-230CEFC45E6A}" dt="2025-07-14T21:35:57.768" v="2846" actId="478"/>
          <ac:spMkLst>
            <pc:docMk/>
            <pc:sldMk cId="6645283" sldId="2147483448"/>
            <ac:spMk id="5" creationId="{FC899372-E87A-3BC9-EF65-DCBE542CAC09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6" creationId="{B5DA15B9-1933-F09D-F7E0-8957A005E539}"/>
          </ac:spMkLst>
        </pc:spChg>
        <pc:spChg chg="add mod">
          <ac:chgData name="Patiño Villalba,Soledad" userId="7b4aeb25-40c3-4903-b53f-e2ef21525a9a" providerId="ADAL" clId="{8ACE81C9-D7F3-4850-97FA-230CEFC45E6A}" dt="2025-07-14T21:21:16.726" v="1983" actId="1035"/>
          <ac:spMkLst>
            <pc:docMk/>
            <pc:sldMk cId="6645283" sldId="2147483448"/>
            <ac:spMk id="7" creationId="{EC76EF66-3653-B063-459E-7CE339AD0B23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8" creationId="{4480DA0F-E220-A3EF-4CC8-0E584A069208}"/>
          </ac:spMkLst>
        </pc:spChg>
        <pc:spChg chg="add mod">
          <ac:chgData name="Patiño Villalba,Soledad" userId="7b4aeb25-40c3-4903-b53f-e2ef21525a9a" providerId="ADAL" clId="{8ACE81C9-D7F3-4850-97FA-230CEFC45E6A}" dt="2025-07-14T21:21:16.726" v="1983" actId="1035"/>
          <ac:spMkLst>
            <pc:docMk/>
            <pc:sldMk cId="6645283" sldId="2147483448"/>
            <ac:spMk id="9" creationId="{92F1A17B-042C-69CD-A8F9-154117EAA31D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0" creationId="{58F111A0-65C0-2A62-2D53-087ECAA21E37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1" creationId="{93AE6A9B-09A3-2E15-43B5-B04F715A06E5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2" creationId="{D8CEB409-FB34-830A-8040-683C8C86E30D}"/>
          </ac:spMkLst>
        </pc:spChg>
        <pc:spChg chg="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3" creationId="{330C9A76-5EDF-8055-4C02-95C880FC68F7}"/>
          </ac:spMkLst>
        </pc:spChg>
        <pc:spChg chg="add 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4" creationId="{86A27046-3F21-9F19-B9FF-DAFA1796A901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16" creationId="{3D86FCD4-5C8E-CB18-BBA8-6FC3AB8FFDE6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17" creationId="{DD87405E-E356-6DF9-53E9-1F5853554AEA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19" creationId="{8169A159-C4A7-6BA7-F08C-B3054370558A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20" creationId="{B4F32CC6-06D7-F658-FC5D-90F97F6C2542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22" creationId="{50993143-62B6-D7D4-D59B-6EA959E6CC3F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23" creationId="{8F6D58AF-7500-4BF9-F90A-1472911E84CC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25" creationId="{3BC34229-B979-5499-6C14-F753E923DCB1}"/>
          </ac:spMkLst>
        </pc:spChg>
        <pc:spChg chg="mod">
          <ac:chgData name="Patiño Villalba,Soledad" userId="7b4aeb25-40c3-4903-b53f-e2ef21525a9a" providerId="ADAL" clId="{8ACE81C9-D7F3-4850-97FA-230CEFC45E6A}" dt="2025-07-14T21:26:08.037" v="2242"/>
          <ac:spMkLst>
            <pc:docMk/>
            <pc:sldMk cId="6645283" sldId="2147483448"/>
            <ac:spMk id="26" creationId="{912C5C57-32A7-7BB6-26C8-4BFF7AC05DA5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28" creationId="{9648D6B4-BDC3-3FE8-43D3-94AC9D087C69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29" creationId="{D88F9BA3-9E66-54F1-3C2C-14698CE751DC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31" creationId="{E0EB31F0-6719-6BBB-4ADE-1F34C5675E37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32" creationId="{EBAA68D2-8B96-FBFD-95B4-B702D7AABE55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33" creationId="{DCBB1B5B-8C9E-68CC-5F2E-F86F31A04491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35" creationId="{E24004EB-4F4D-DB41-B063-2CCC31D85878}"/>
          </ac:spMkLst>
        </pc:spChg>
        <pc:spChg chg="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39" creationId="{58F6F929-B1E2-B180-71C5-43DDADF128CA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43" creationId="{60F8BD1E-9D46-995E-D5A3-53E57EB905B1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45" creationId="{F2A9175E-F1C6-8A88-4FA7-6FD2D241105C}"/>
          </ac:spMkLst>
        </pc:spChg>
        <pc:spChg chg="add mod">
          <ac:chgData name="Patiño Villalba,Soledad" userId="7b4aeb25-40c3-4903-b53f-e2ef21525a9a" providerId="ADAL" clId="{8ACE81C9-D7F3-4850-97FA-230CEFC45E6A}" dt="2025-07-14T21:36:15.519" v="2848"/>
          <ac:spMkLst>
            <pc:docMk/>
            <pc:sldMk cId="6645283" sldId="2147483448"/>
            <ac:spMk id="56" creationId="{13F8084A-A86A-0CBE-8521-3708BF8C26A8}"/>
          </ac:spMkLst>
        </pc:spChg>
        <pc:spChg chg="del mod">
          <ac:chgData name="Patiño Villalba,Soledad" userId="7b4aeb25-40c3-4903-b53f-e2ef21525a9a" providerId="ADAL" clId="{8ACE81C9-D7F3-4850-97FA-230CEFC45E6A}" dt="2025-07-14T21:22:02.118" v="1987" actId="478"/>
          <ac:spMkLst>
            <pc:docMk/>
            <pc:sldMk cId="6645283" sldId="2147483448"/>
            <ac:spMk id="122" creationId="{680ACC6D-8509-C526-3FA8-2CF213823E5F}"/>
          </ac:spMkLst>
        </pc:spChg>
        <pc:spChg chg="del mod">
          <ac:chgData name="Patiño Villalba,Soledad" userId="7b4aeb25-40c3-4903-b53f-e2ef21525a9a" providerId="ADAL" clId="{8ACE81C9-D7F3-4850-97FA-230CEFC45E6A}" dt="2025-07-14T21:22:30.651" v="2038" actId="478"/>
          <ac:spMkLst>
            <pc:docMk/>
            <pc:sldMk cId="6645283" sldId="2147483448"/>
            <ac:spMk id="123" creationId="{1AA3BD87-6497-6FC7-3F41-4335D4203D79}"/>
          </ac:spMkLst>
        </pc:spChg>
        <pc:spChg chg="del mod">
          <ac:chgData name="Patiño Villalba,Soledad" userId="7b4aeb25-40c3-4903-b53f-e2ef21525a9a" providerId="ADAL" clId="{8ACE81C9-D7F3-4850-97FA-230CEFC45E6A}" dt="2025-07-14T21:35:57.768" v="2846" actId="478"/>
          <ac:spMkLst>
            <pc:docMk/>
            <pc:sldMk cId="6645283" sldId="2147483448"/>
            <ac:spMk id="124" creationId="{6BD3077D-E534-ABC6-653C-82EF1CDA61C7}"/>
          </ac:spMkLst>
        </pc:spChg>
        <pc:spChg chg="del mod">
          <ac:chgData name="Patiño Villalba,Soledad" userId="7b4aeb25-40c3-4903-b53f-e2ef21525a9a" providerId="ADAL" clId="{8ACE81C9-D7F3-4850-97FA-230CEFC45E6A}" dt="2025-07-14T21:35:57.768" v="2846" actId="478"/>
          <ac:spMkLst>
            <pc:docMk/>
            <pc:sldMk cId="6645283" sldId="2147483448"/>
            <ac:spMk id="125" creationId="{C842FE27-6362-094B-31BC-EA57EA2618CC}"/>
          </ac:spMkLst>
        </pc:spChg>
        <pc:spChg chg="del mod">
          <ac:chgData name="Patiño Villalba,Soledad" userId="7b4aeb25-40c3-4903-b53f-e2ef21525a9a" providerId="ADAL" clId="{8ACE81C9-D7F3-4850-97FA-230CEFC45E6A}" dt="2025-07-14T21:35:57.768" v="2846" actId="478"/>
          <ac:spMkLst>
            <pc:docMk/>
            <pc:sldMk cId="6645283" sldId="2147483448"/>
            <ac:spMk id="126" creationId="{714C492F-9E05-33C5-95BD-621C5A9C0021}"/>
          </ac:spMkLst>
        </pc:spChg>
        <pc:spChg chg="del mod">
          <ac:chgData name="Patiño Villalba,Soledad" userId="7b4aeb25-40c3-4903-b53f-e2ef21525a9a" providerId="ADAL" clId="{8ACE81C9-D7F3-4850-97FA-230CEFC45E6A}" dt="2025-07-14T21:35:57.768" v="2846" actId="478"/>
          <ac:spMkLst>
            <pc:docMk/>
            <pc:sldMk cId="6645283" sldId="2147483448"/>
            <ac:spMk id="137" creationId="{DAAAFF31-2A72-666F-E975-3566884D5E4F}"/>
          </ac:spMkLst>
        </pc:spChg>
        <pc:spChg chg="del">
          <ac:chgData name="Patiño Villalba,Soledad" userId="7b4aeb25-40c3-4903-b53f-e2ef21525a9a" providerId="ADAL" clId="{8ACE81C9-D7F3-4850-97FA-230CEFC45E6A}" dt="2025-07-14T21:19:24.391" v="1878" actId="478"/>
          <ac:spMkLst>
            <pc:docMk/>
            <pc:sldMk cId="6645283" sldId="2147483448"/>
            <ac:spMk id="138" creationId="{579D0690-71BA-7CA9-86AE-FD0387EA34C4}"/>
          </ac:spMkLst>
        </pc:spChg>
        <pc:spChg chg="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41" creationId="{16462A26-B59E-DB57-388F-8597B87A0D94}"/>
          </ac:spMkLst>
        </pc:spChg>
        <pc:spChg chg="del mod">
          <ac:chgData name="Patiño Villalba,Soledad" userId="7b4aeb25-40c3-4903-b53f-e2ef21525a9a" providerId="ADAL" clId="{8ACE81C9-D7F3-4850-97FA-230CEFC45E6A}" dt="2025-07-14T21:36:00.248" v="2847" actId="478"/>
          <ac:spMkLst>
            <pc:docMk/>
            <pc:sldMk cId="6645283" sldId="2147483448"/>
            <ac:spMk id="142" creationId="{E621AF04-2DDC-33BF-6872-A1097FBAA878}"/>
          </ac:spMkLst>
        </pc:spChg>
        <pc:grpChg chg="add mod">
          <ac:chgData name="Patiño Villalba,Soledad" userId="7b4aeb25-40c3-4903-b53f-e2ef21525a9a" providerId="ADAL" clId="{8ACE81C9-D7F3-4850-97FA-230CEFC45E6A}" dt="2025-07-14T21:26:29.943" v="2246" actId="1076"/>
          <ac:grpSpMkLst>
            <pc:docMk/>
            <pc:sldMk cId="6645283" sldId="2147483448"/>
            <ac:grpSpMk id="15" creationId="{AA42C4C9-D1FB-8281-6C98-72BB0C79F4BE}"/>
          </ac:grpSpMkLst>
        </pc:grpChg>
        <pc:grpChg chg="mod">
          <ac:chgData name="Patiño Villalba,Soledad" userId="7b4aeb25-40c3-4903-b53f-e2ef21525a9a" providerId="ADAL" clId="{8ACE81C9-D7F3-4850-97FA-230CEFC45E6A}" dt="2025-07-14T21:26:29.943" v="2246" actId="1076"/>
          <ac:grpSpMkLst>
            <pc:docMk/>
            <pc:sldMk cId="6645283" sldId="2147483448"/>
            <ac:grpSpMk id="18" creationId="{BCAD69CE-E3C0-1775-2B92-71FCA4669C5C}"/>
          </ac:grpSpMkLst>
        </pc:grpChg>
        <pc:grpChg chg="mod">
          <ac:chgData name="Patiño Villalba,Soledad" userId="7b4aeb25-40c3-4903-b53f-e2ef21525a9a" providerId="ADAL" clId="{8ACE81C9-D7F3-4850-97FA-230CEFC45E6A}" dt="2025-07-14T21:26:29.943" v="2246" actId="1076"/>
          <ac:grpSpMkLst>
            <pc:docMk/>
            <pc:sldMk cId="6645283" sldId="2147483448"/>
            <ac:grpSpMk id="21" creationId="{5D63D115-9F85-AEB3-C24E-F07EDABDE003}"/>
          </ac:grpSpMkLst>
        </pc:grpChg>
        <pc:grpChg chg="add mod">
          <ac:chgData name="Patiño Villalba,Soledad" userId="7b4aeb25-40c3-4903-b53f-e2ef21525a9a" providerId="ADAL" clId="{8ACE81C9-D7F3-4850-97FA-230CEFC45E6A}" dt="2025-07-14T21:26:29.943" v="2246" actId="1076"/>
          <ac:grpSpMkLst>
            <pc:docMk/>
            <pc:sldMk cId="6645283" sldId="2147483448"/>
            <ac:grpSpMk id="24" creationId="{14597EB6-7236-7FBD-76C7-F676468919B2}"/>
          </ac:grpSpMkLst>
        </pc:grpChg>
        <pc:grpChg chg="del mod">
          <ac:chgData name="Patiño Villalba,Soledad" userId="7b4aeb25-40c3-4903-b53f-e2ef21525a9a" providerId="ADAL" clId="{8ACE81C9-D7F3-4850-97FA-230CEFC45E6A}" dt="2025-07-14T21:35:57.768" v="2846" actId="478"/>
          <ac:grpSpMkLst>
            <pc:docMk/>
            <pc:sldMk cId="6645283" sldId="2147483448"/>
            <ac:grpSpMk id="107" creationId="{86CE419C-5EDF-02D3-C4DE-22CDDF30B628}"/>
          </ac:grpSpMkLst>
        </pc:grpChg>
        <pc:grpChg chg="del">
          <ac:chgData name="Patiño Villalba,Soledad" userId="7b4aeb25-40c3-4903-b53f-e2ef21525a9a" providerId="ADAL" clId="{8ACE81C9-D7F3-4850-97FA-230CEFC45E6A}" dt="2025-07-14T21:19:11.581" v="1874" actId="478"/>
          <ac:grpSpMkLst>
            <pc:docMk/>
            <pc:sldMk cId="6645283" sldId="2147483448"/>
            <ac:grpSpMk id="112" creationId="{D2524C56-900C-DB5F-0E03-473FFD56B004}"/>
          </ac:grpSpMkLst>
        </pc:grpChg>
        <pc:grpChg chg="del">
          <ac:chgData name="Patiño Villalba,Soledad" userId="7b4aeb25-40c3-4903-b53f-e2ef21525a9a" providerId="ADAL" clId="{8ACE81C9-D7F3-4850-97FA-230CEFC45E6A}" dt="2025-07-14T21:19:21.724" v="1877" actId="478"/>
          <ac:grpSpMkLst>
            <pc:docMk/>
            <pc:sldMk cId="6645283" sldId="2147483448"/>
            <ac:grpSpMk id="117" creationId="{A1550181-4E19-FB03-4A33-BC6AE49BD0DD}"/>
          </ac:grpSpMkLst>
        </pc:grpChg>
        <pc:grpChg chg="del mod">
          <ac:chgData name="Patiño Villalba,Soledad" userId="7b4aeb25-40c3-4903-b53f-e2ef21525a9a" providerId="ADAL" clId="{8ACE81C9-D7F3-4850-97FA-230CEFC45E6A}" dt="2025-07-14T21:35:57.768" v="2846" actId="478"/>
          <ac:grpSpMkLst>
            <pc:docMk/>
            <pc:sldMk cId="6645283" sldId="2147483448"/>
            <ac:grpSpMk id="127" creationId="{511D420A-452B-35D5-D060-A243A4EA8150}"/>
          </ac:grpSpMkLst>
        </pc:grpChg>
        <pc:grpChg chg="del">
          <ac:chgData name="Patiño Villalba,Soledad" userId="7b4aeb25-40c3-4903-b53f-e2ef21525a9a" providerId="ADAL" clId="{8ACE81C9-D7F3-4850-97FA-230CEFC45E6A}" dt="2025-07-14T21:19:13.349" v="1875" actId="478"/>
          <ac:grpSpMkLst>
            <pc:docMk/>
            <pc:sldMk cId="6645283" sldId="2147483448"/>
            <ac:grpSpMk id="143" creationId="{E22AFE61-3571-7360-10B4-60F2482EB830}"/>
          </ac:grpSpMkLst>
        </pc:grpChg>
        <pc:grpChg chg="del">
          <ac:chgData name="Patiño Villalba,Soledad" userId="7b4aeb25-40c3-4903-b53f-e2ef21525a9a" providerId="ADAL" clId="{8ACE81C9-D7F3-4850-97FA-230CEFC45E6A}" dt="2025-07-14T21:19:19.071" v="1876" actId="478"/>
          <ac:grpSpMkLst>
            <pc:docMk/>
            <pc:sldMk cId="6645283" sldId="2147483448"/>
            <ac:grpSpMk id="148" creationId="{D91D1E0E-68A6-23C9-72EE-54DFD37F55D1}"/>
          </ac:grpSpMkLst>
        </pc:grpChg>
        <pc:picChg chg="mod">
          <ac:chgData name="Patiño Villalba,Soledad" userId="7b4aeb25-40c3-4903-b53f-e2ef21525a9a" providerId="ADAL" clId="{8ACE81C9-D7F3-4850-97FA-230CEFC45E6A}" dt="2025-07-14T21:36:24.840" v="2851" actId="1076"/>
          <ac:picMkLst>
            <pc:docMk/>
            <pc:sldMk cId="6645283" sldId="2147483448"/>
            <ac:picMk id="57" creationId="{4DAC5630-D68C-3952-D1D2-8F80B2468602}"/>
          </ac:picMkLst>
        </pc:picChg>
        <pc:picChg chg="del mod topLvl">
          <ac:chgData name="Patiño Villalba,Soledad" userId="7b4aeb25-40c3-4903-b53f-e2ef21525a9a" providerId="ADAL" clId="{8ACE81C9-D7F3-4850-97FA-230CEFC45E6A}" dt="2025-07-14T21:22:27.453" v="2037" actId="478"/>
          <ac:picMkLst>
            <pc:docMk/>
            <pc:sldMk cId="6645283" sldId="2147483448"/>
            <ac:picMk id="118" creationId="{F5083154-E8CB-EDEC-3679-E8C14ACAED1E}"/>
          </ac:picMkLst>
        </pc:picChg>
        <pc:picChg chg="del topLvl">
          <ac:chgData name="Patiño Villalba,Soledad" userId="7b4aeb25-40c3-4903-b53f-e2ef21525a9a" providerId="ADAL" clId="{8ACE81C9-D7F3-4850-97FA-230CEFC45E6A}" dt="2025-07-14T21:19:21.724" v="1877" actId="478"/>
          <ac:picMkLst>
            <pc:docMk/>
            <pc:sldMk cId="6645283" sldId="2147483448"/>
            <ac:picMk id="119" creationId="{C493CD85-3B2A-74A5-C782-6D903D52EC68}"/>
          </ac:picMkLst>
        </pc:picChg>
      </pc:sldChg>
      <pc:sldChg chg="addSp delSp modSp mod ord">
        <pc:chgData name="Patiño Villalba,Soledad" userId="7b4aeb25-40c3-4903-b53f-e2ef21525a9a" providerId="ADAL" clId="{8ACE81C9-D7F3-4850-97FA-230CEFC45E6A}" dt="2025-07-14T21:54:22.596" v="2857"/>
        <pc:sldMkLst>
          <pc:docMk/>
          <pc:sldMk cId="1844265309" sldId="2147483456"/>
        </pc:sldMkLst>
        <pc:spChg chg="mod">
          <ac:chgData name="Patiño Villalba,Soledad" userId="7b4aeb25-40c3-4903-b53f-e2ef21525a9a" providerId="ADAL" clId="{8ACE81C9-D7F3-4850-97FA-230CEFC45E6A}" dt="2025-07-14T19:26:31.998" v="725" actId="2711"/>
          <ac:spMkLst>
            <pc:docMk/>
            <pc:sldMk cId="1844265309" sldId="2147483456"/>
            <ac:spMk id="2" creationId="{34FF49BE-9803-C2BE-D40C-9F75167B522A}"/>
          </ac:spMkLst>
        </pc:spChg>
        <pc:spChg chg="add mod">
          <ac:chgData name="Patiño Villalba,Soledad" userId="7b4aeb25-40c3-4903-b53f-e2ef21525a9a" providerId="ADAL" clId="{8ACE81C9-D7F3-4850-97FA-230CEFC45E6A}" dt="2025-07-14T19:49:17.867" v="1627" actId="1076"/>
          <ac:spMkLst>
            <pc:docMk/>
            <pc:sldMk cId="1844265309" sldId="2147483456"/>
            <ac:spMk id="11" creationId="{A0132E8F-348C-3CFA-FCCE-B7598C0BB8F7}"/>
          </ac:spMkLst>
        </pc:spChg>
        <pc:spChg chg="mod">
          <ac:chgData name="Patiño Villalba,Soledad" userId="7b4aeb25-40c3-4903-b53f-e2ef21525a9a" providerId="ADAL" clId="{8ACE81C9-D7F3-4850-97FA-230CEFC45E6A}" dt="2025-07-14T19:51:20.322" v="1833" actId="20577"/>
          <ac:spMkLst>
            <pc:docMk/>
            <pc:sldMk cId="1844265309" sldId="2147483456"/>
            <ac:spMk id="27" creationId="{BC7DD4BC-7727-9280-4868-CE121F083E22}"/>
          </ac:spMkLst>
        </pc:spChg>
        <pc:spChg chg="mod">
          <ac:chgData name="Patiño Villalba,Soledad" userId="7b4aeb25-40c3-4903-b53f-e2ef21525a9a" providerId="ADAL" clId="{8ACE81C9-D7F3-4850-97FA-230CEFC45E6A}" dt="2025-07-14T19:51:05.857" v="1812" actId="20577"/>
          <ac:spMkLst>
            <pc:docMk/>
            <pc:sldMk cId="1844265309" sldId="2147483456"/>
            <ac:spMk id="66" creationId="{9553412F-F2EA-650C-EB7F-3C633C0AFFB2}"/>
          </ac:spMkLst>
        </pc:spChg>
        <pc:spChg chg="mod">
          <ac:chgData name="Patiño Villalba,Soledad" userId="7b4aeb25-40c3-4903-b53f-e2ef21525a9a" providerId="ADAL" clId="{8ACE81C9-D7F3-4850-97FA-230CEFC45E6A}" dt="2025-07-14T19:50:02.292" v="1682" actId="20577"/>
          <ac:spMkLst>
            <pc:docMk/>
            <pc:sldMk cId="1844265309" sldId="2147483456"/>
            <ac:spMk id="116" creationId="{39AAC296-08C8-B585-1C50-07861F7AD098}"/>
          </ac:spMkLst>
        </pc:spChg>
        <pc:spChg chg="mod">
          <ac:chgData name="Patiño Villalba,Soledad" userId="7b4aeb25-40c3-4903-b53f-e2ef21525a9a" providerId="ADAL" clId="{8ACE81C9-D7F3-4850-97FA-230CEFC45E6A}" dt="2025-07-14T19:49:23.374" v="1628" actId="1076"/>
          <ac:spMkLst>
            <pc:docMk/>
            <pc:sldMk cId="1844265309" sldId="2147483456"/>
            <ac:spMk id="117" creationId="{BBB57955-2D1C-85FB-8D36-4CEED965B485}"/>
          </ac:spMkLst>
        </pc:spChg>
        <pc:spChg chg="del">
          <ac:chgData name="Patiño Villalba,Soledad" userId="7b4aeb25-40c3-4903-b53f-e2ef21525a9a" providerId="ADAL" clId="{8ACE81C9-D7F3-4850-97FA-230CEFC45E6A}" dt="2025-07-14T19:48:51.458" v="1624" actId="478"/>
          <ac:spMkLst>
            <pc:docMk/>
            <pc:sldMk cId="1844265309" sldId="2147483456"/>
            <ac:spMk id="159" creationId="{2D91B639-6AB0-E4BF-8C59-8D149411B111}"/>
          </ac:spMkLst>
        </pc:spChg>
        <pc:picChg chg="add mod">
          <ac:chgData name="Patiño Villalba,Soledad" userId="7b4aeb25-40c3-4903-b53f-e2ef21525a9a" providerId="ADAL" clId="{8ACE81C9-D7F3-4850-97FA-230CEFC45E6A}" dt="2025-07-14T19:53:24.644" v="1835" actId="1076"/>
          <ac:picMkLst>
            <pc:docMk/>
            <pc:sldMk cId="1844265309" sldId="2147483456"/>
            <ac:picMk id="16" creationId="{C9114C74-D3A7-834E-54DA-19F2AD5E9867}"/>
          </ac:picMkLst>
        </pc:picChg>
        <pc:picChg chg="mod">
          <ac:chgData name="Patiño Villalba,Soledad" userId="7b4aeb25-40c3-4903-b53f-e2ef21525a9a" providerId="ADAL" clId="{8ACE81C9-D7F3-4850-97FA-230CEFC45E6A}" dt="2025-07-14T19:49:43.073" v="1629" actId="1076"/>
          <ac:picMkLst>
            <pc:docMk/>
            <pc:sldMk cId="1844265309" sldId="2147483456"/>
            <ac:picMk id="146" creationId="{A8B2E8B2-885A-A21D-AF44-B08F1333D6E5}"/>
          </ac:picMkLst>
        </pc:picChg>
        <pc:picChg chg="del">
          <ac:chgData name="Patiño Villalba,Soledad" userId="7b4aeb25-40c3-4903-b53f-e2ef21525a9a" providerId="ADAL" clId="{8ACE81C9-D7F3-4850-97FA-230CEFC45E6A}" dt="2025-07-14T19:48:44.863" v="1623" actId="478"/>
          <ac:picMkLst>
            <pc:docMk/>
            <pc:sldMk cId="1844265309" sldId="2147483456"/>
            <ac:picMk id="147" creationId="{01079C3B-5B96-48FE-4590-FEE6B0E1BDAF}"/>
          </ac:picMkLst>
        </pc:picChg>
        <pc:picChg chg="mod">
          <ac:chgData name="Patiño Villalba,Soledad" userId="7b4aeb25-40c3-4903-b53f-e2ef21525a9a" providerId="ADAL" clId="{8ACE81C9-D7F3-4850-97FA-230CEFC45E6A}" dt="2025-07-14T19:49:01.208" v="1625" actId="1076"/>
          <ac:picMkLst>
            <pc:docMk/>
            <pc:sldMk cId="1844265309" sldId="2147483456"/>
            <ac:picMk id="1025" creationId="{322307B5-7FA7-DA93-A062-599892268A40}"/>
          </ac:picMkLst>
        </pc:picChg>
      </pc:sldChg>
      <pc:sldChg chg="del ord">
        <pc:chgData name="Patiño Villalba,Soledad" userId="7b4aeb25-40c3-4903-b53f-e2ef21525a9a" providerId="ADAL" clId="{8ACE81C9-D7F3-4850-97FA-230CEFC45E6A}" dt="2025-07-14T19:22:12.709" v="549" actId="47"/>
        <pc:sldMkLst>
          <pc:docMk/>
          <pc:sldMk cId="1948709386" sldId="2147483462"/>
        </pc:sldMkLst>
      </pc:sldChg>
      <pc:sldChg chg="del ord">
        <pc:chgData name="Patiño Villalba,Soledad" userId="7b4aeb25-40c3-4903-b53f-e2ef21525a9a" providerId="ADAL" clId="{8ACE81C9-D7F3-4850-97FA-230CEFC45E6A}" dt="2025-07-14T19:22:10.993" v="548" actId="47"/>
        <pc:sldMkLst>
          <pc:docMk/>
          <pc:sldMk cId="43625474" sldId="2147483474"/>
        </pc:sldMkLst>
      </pc:sldChg>
      <pc:sldChg chg="add del">
        <pc:chgData name="Patiño Villalba,Soledad" userId="7b4aeb25-40c3-4903-b53f-e2ef21525a9a" providerId="ADAL" clId="{8ACE81C9-D7F3-4850-97FA-230CEFC45E6A}" dt="2025-07-14T21:39:43.841" v="2855" actId="2696"/>
        <pc:sldMkLst>
          <pc:docMk/>
          <pc:sldMk cId="2493080905" sldId="2147483481"/>
        </pc:sldMkLst>
      </pc:sldChg>
      <pc:sldChg chg="del">
        <pc:chgData name="Patiño Villalba,Soledad" userId="7b4aeb25-40c3-4903-b53f-e2ef21525a9a" providerId="ADAL" clId="{8ACE81C9-D7F3-4850-97FA-230CEFC45E6A}" dt="2025-07-14T16:20:03.843" v="7" actId="47"/>
        <pc:sldMkLst>
          <pc:docMk/>
          <pc:sldMk cId="2853517638" sldId="2147483484"/>
        </pc:sldMkLst>
      </pc:sldChg>
      <pc:sldChg chg="del ord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2307151820" sldId="2147483486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4267347517" sldId="2147483489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1610177096" sldId="2147483492"/>
        </pc:sldMkLst>
      </pc:sldChg>
      <pc:sldChg chg="del">
        <pc:chgData name="Patiño Villalba,Soledad" userId="7b4aeb25-40c3-4903-b53f-e2ef21525a9a" providerId="ADAL" clId="{8ACE81C9-D7F3-4850-97FA-230CEFC45E6A}" dt="2025-07-14T19:21:24.365" v="546" actId="47"/>
        <pc:sldMkLst>
          <pc:docMk/>
          <pc:sldMk cId="3883053367" sldId="2147483493"/>
        </pc:sldMkLst>
      </pc:sldChg>
      <pc:sldChg chg="addSp delSp modSp del mod ord">
        <pc:chgData name="Patiño Villalba,Soledad" userId="7b4aeb25-40c3-4903-b53f-e2ef21525a9a" providerId="ADAL" clId="{8ACE81C9-D7F3-4850-97FA-230CEFC45E6A}" dt="2025-07-14T21:35:47.638" v="2845" actId="47"/>
        <pc:sldMkLst>
          <pc:docMk/>
          <pc:sldMk cId="241715140" sldId="2147483494"/>
        </pc:sldMkLst>
        <pc:spChg chg="mod">
          <ac:chgData name="Patiño Villalba,Soledad" userId="7b4aeb25-40c3-4903-b53f-e2ef21525a9a" providerId="ADAL" clId="{8ACE81C9-D7F3-4850-97FA-230CEFC45E6A}" dt="2025-07-14T19:25:42.989" v="714" actId="255"/>
          <ac:spMkLst>
            <pc:docMk/>
            <pc:sldMk cId="241715140" sldId="2147483494"/>
            <ac:spMk id="2" creationId="{CFEFE3A3-16FC-3639-A99A-743163235B67}"/>
          </ac:spMkLst>
        </pc:spChg>
        <pc:spChg chg="add del mod topLvl">
          <ac:chgData name="Patiño Villalba,Soledad" userId="7b4aeb25-40c3-4903-b53f-e2ef21525a9a" providerId="ADAL" clId="{8ACE81C9-D7F3-4850-97FA-230CEFC45E6A}" dt="2025-07-14T16:24:00.032" v="14" actId="478"/>
          <ac:spMkLst>
            <pc:docMk/>
            <pc:sldMk cId="241715140" sldId="2147483494"/>
            <ac:spMk id="8" creationId="{CEAF4CE8-CEC9-7FA0-7F6B-583CE6215AE1}"/>
          </ac:spMkLst>
        </pc:spChg>
        <pc:spChg chg="mod topLvl">
          <ac:chgData name="Patiño Villalba,Soledad" userId="7b4aeb25-40c3-4903-b53f-e2ef21525a9a" providerId="ADAL" clId="{8ACE81C9-D7F3-4850-97FA-230CEFC45E6A}" dt="2025-07-14T16:24:00.032" v="14" actId="478"/>
          <ac:spMkLst>
            <pc:docMk/>
            <pc:sldMk cId="241715140" sldId="2147483494"/>
            <ac:spMk id="9" creationId="{3C0CDC25-9B34-C130-75A8-54A8CA704603}"/>
          </ac:spMkLst>
        </pc:spChg>
        <pc:grpChg chg="add del">
          <ac:chgData name="Patiño Villalba,Soledad" userId="7b4aeb25-40c3-4903-b53f-e2ef21525a9a" providerId="ADAL" clId="{8ACE81C9-D7F3-4850-97FA-230CEFC45E6A}" dt="2025-07-14T16:24:00.724" v="15" actId="478"/>
          <ac:grpSpMkLst>
            <pc:docMk/>
            <pc:sldMk cId="241715140" sldId="2147483494"/>
            <ac:grpSpMk id="4" creationId="{328A3D7B-F522-481A-7029-C55218920146}"/>
          </ac:grpSpMkLst>
        </pc:grpChg>
        <pc:grpChg chg="add del">
          <ac:chgData name="Patiño Villalba,Soledad" userId="7b4aeb25-40c3-4903-b53f-e2ef21525a9a" providerId="ADAL" clId="{8ACE81C9-D7F3-4850-97FA-230CEFC45E6A}" dt="2025-07-14T16:24:00.032" v="14" actId="478"/>
          <ac:grpSpMkLst>
            <pc:docMk/>
            <pc:sldMk cId="241715140" sldId="2147483494"/>
            <ac:grpSpMk id="7" creationId="{9A0EE014-ADB8-27BF-981D-B92CC5FC7C67}"/>
          </ac:grpSpMkLst>
        </pc:grpChg>
        <pc:picChg chg="mod">
          <ac:chgData name="Patiño Villalba,Soledad" userId="7b4aeb25-40c3-4903-b53f-e2ef21525a9a" providerId="ADAL" clId="{8ACE81C9-D7F3-4850-97FA-230CEFC45E6A}" dt="2025-07-14T21:23:37.081" v="2164" actId="1076"/>
          <ac:picMkLst>
            <pc:docMk/>
            <pc:sldMk cId="241715140" sldId="2147483494"/>
            <ac:picMk id="3" creationId="{2ED5C1C5-D316-D437-068E-82CC4CFC298C}"/>
          </ac:picMkLst>
        </pc:picChg>
      </pc:sldChg>
      <pc:sldChg chg="modSp mod ord">
        <pc:chgData name="Patiño Villalba,Soledad" userId="7b4aeb25-40c3-4903-b53f-e2ef21525a9a" providerId="ADAL" clId="{8ACE81C9-D7F3-4850-97FA-230CEFC45E6A}" dt="2025-07-14T19:29:27.379" v="744" actId="33524"/>
        <pc:sldMkLst>
          <pc:docMk/>
          <pc:sldMk cId="1539513767" sldId="2147483498"/>
        </pc:sldMkLst>
        <pc:spChg chg="mod">
          <ac:chgData name="Patiño Villalba,Soledad" userId="7b4aeb25-40c3-4903-b53f-e2ef21525a9a" providerId="ADAL" clId="{8ACE81C9-D7F3-4850-97FA-230CEFC45E6A}" dt="2025-07-14T19:25:26.435" v="712" actId="2711"/>
          <ac:spMkLst>
            <pc:docMk/>
            <pc:sldMk cId="1539513767" sldId="2147483498"/>
            <ac:spMk id="2" creationId="{8B1A4465-7A1B-1B02-F435-12B762F6EEA4}"/>
          </ac:spMkLst>
        </pc:spChg>
        <pc:spChg chg="mod">
          <ac:chgData name="Patiño Villalba,Soledad" userId="7b4aeb25-40c3-4903-b53f-e2ef21525a9a" providerId="ADAL" clId="{8ACE81C9-D7F3-4850-97FA-230CEFC45E6A}" dt="2025-07-14T19:29:27.379" v="744" actId="33524"/>
          <ac:spMkLst>
            <pc:docMk/>
            <pc:sldMk cId="1539513767" sldId="2147483498"/>
            <ac:spMk id="101" creationId="{601A9A65-8F44-4669-7CC3-5A81FF763C08}"/>
          </ac:spMkLst>
        </pc:spChg>
      </pc:sldChg>
      <pc:sldChg chg="addSp delSp modSp mod setBg">
        <pc:chgData name="Patiño Villalba,Soledad" userId="7b4aeb25-40c3-4903-b53f-e2ef21525a9a" providerId="ADAL" clId="{8ACE81C9-D7F3-4850-97FA-230CEFC45E6A}" dt="2025-07-14T21:04:09.068" v="1871" actId="1038"/>
        <pc:sldMkLst>
          <pc:docMk/>
          <pc:sldMk cId="2440992850" sldId="2147483499"/>
        </pc:sldMkLst>
        <pc:spChg chg="mod">
          <ac:chgData name="Patiño Villalba,Soledad" userId="7b4aeb25-40c3-4903-b53f-e2ef21525a9a" providerId="ADAL" clId="{8ACE81C9-D7F3-4850-97FA-230CEFC45E6A}" dt="2025-07-14T19:24:53.940" v="702" actId="2711"/>
          <ac:spMkLst>
            <pc:docMk/>
            <pc:sldMk cId="2440992850" sldId="2147483499"/>
            <ac:spMk id="2" creationId="{746E5076-F945-AA59-3DEF-F57332272417}"/>
          </ac:spMkLst>
        </pc:spChg>
        <pc:spChg chg="add del mod">
          <ac:chgData name="Patiño Villalba,Soledad" userId="7b4aeb25-40c3-4903-b53f-e2ef21525a9a" providerId="ADAL" clId="{8ACE81C9-D7F3-4850-97FA-230CEFC45E6A}" dt="2025-07-14T17:02:59.822" v="75" actId="478"/>
          <ac:spMkLst>
            <pc:docMk/>
            <pc:sldMk cId="2440992850" sldId="2147483499"/>
            <ac:spMk id="3" creationId="{19E053AA-1427-CD5E-275F-FCC6E68D243F}"/>
          </ac:spMkLst>
        </pc:spChg>
        <pc:spChg chg="add del mod">
          <ac:chgData name="Patiño Villalba,Soledad" userId="7b4aeb25-40c3-4903-b53f-e2ef21525a9a" providerId="ADAL" clId="{8ACE81C9-D7F3-4850-97FA-230CEFC45E6A}" dt="2025-07-14T21:03:36.940" v="1844" actId="478"/>
          <ac:spMkLst>
            <pc:docMk/>
            <pc:sldMk cId="2440992850" sldId="2147483499"/>
            <ac:spMk id="5" creationId="{73CBA7EF-9935-673E-AEB1-FBA468D61B45}"/>
          </ac:spMkLst>
        </pc:spChg>
        <pc:spChg chg="add del">
          <ac:chgData name="Patiño Villalba,Soledad" userId="7b4aeb25-40c3-4903-b53f-e2ef21525a9a" providerId="ADAL" clId="{8ACE81C9-D7F3-4850-97FA-230CEFC45E6A}" dt="2025-07-14T21:03:46.820" v="1846" actId="22"/>
          <ac:spMkLst>
            <pc:docMk/>
            <pc:sldMk cId="2440992850" sldId="2147483499"/>
            <ac:spMk id="7" creationId="{178786D1-AEDE-66D5-F232-3C7F4916D771}"/>
          </ac:spMkLst>
        </pc:spChg>
        <pc:spChg chg="mod">
          <ac:chgData name="Patiño Villalba,Soledad" userId="7b4aeb25-40c3-4903-b53f-e2ef21525a9a" providerId="ADAL" clId="{8ACE81C9-D7F3-4850-97FA-230CEFC45E6A}" dt="2025-07-14T21:03:27.303" v="1841" actId="13822"/>
          <ac:spMkLst>
            <pc:docMk/>
            <pc:sldMk cId="2440992850" sldId="2147483499"/>
            <ac:spMk id="81" creationId="{C9B38105-F498-7D54-451A-688C6D6B201E}"/>
          </ac:spMkLst>
        </pc:spChg>
        <pc:spChg chg="mod">
          <ac:chgData name="Patiño Villalba,Soledad" userId="7b4aeb25-40c3-4903-b53f-e2ef21525a9a" providerId="ADAL" clId="{8ACE81C9-D7F3-4850-97FA-230CEFC45E6A}" dt="2025-07-14T21:03:52.098" v="1847" actId="13822"/>
          <ac:spMkLst>
            <pc:docMk/>
            <pc:sldMk cId="2440992850" sldId="2147483499"/>
            <ac:spMk id="82" creationId="{A31BA22C-AB9A-8829-2BA4-DF86F122BD21}"/>
          </ac:spMkLst>
        </pc:spChg>
        <pc:spChg chg="mod">
          <ac:chgData name="Patiño Villalba,Soledad" userId="7b4aeb25-40c3-4903-b53f-e2ef21525a9a" providerId="ADAL" clId="{8ACE81C9-D7F3-4850-97FA-230CEFC45E6A}" dt="2025-07-14T19:54:25.662" v="1837" actId="13822"/>
          <ac:spMkLst>
            <pc:docMk/>
            <pc:sldMk cId="2440992850" sldId="2147483499"/>
            <ac:spMk id="84" creationId="{D53C1EDB-2B81-EEEE-CA12-7EC9CF6D6935}"/>
          </ac:spMkLst>
        </pc:spChg>
        <pc:spChg chg="mod">
          <ac:chgData name="Patiño Villalba,Soledad" userId="7b4aeb25-40c3-4903-b53f-e2ef21525a9a" providerId="ADAL" clId="{8ACE81C9-D7F3-4850-97FA-230CEFC45E6A}" dt="2025-07-14T19:54:31.734" v="1838" actId="13822"/>
          <ac:spMkLst>
            <pc:docMk/>
            <pc:sldMk cId="2440992850" sldId="2147483499"/>
            <ac:spMk id="86" creationId="{B78339BF-786A-E50A-8644-0A2E289870A4}"/>
          </ac:spMkLst>
        </pc:spChg>
        <pc:spChg chg="mod">
          <ac:chgData name="Patiño Villalba,Soledad" userId="7b4aeb25-40c3-4903-b53f-e2ef21525a9a" providerId="ADAL" clId="{8ACE81C9-D7F3-4850-97FA-230CEFC45E6A}" dt="2025-07-14T17:06:44.115" v="131" actId="108"/>
          <ac:spMkLst>
            <pc:docMk/>
            <pc:sldMk cId="2440992850" sldId="2147483499"/>
            <ac:spMk id="91" creationId="{E10AD118-2C65-F983-5FD3-54A622071049}"/>
          </ac:spMkLst>
        </pc:spChg>
        <pc:spChg chg="mod">
          <ac:chgData name="Patiño Villalba,Soledad" userId="7b4aeb25-40c3-4903-b53f-e2ef21525a9a" providerId="ADAL" clId="{8ACE81C9-D7F3-4850-97FA-230CEFC45E6A}" dt="2025-07-14T21:04:09.068" v="1871" actId="1038"/>
          <ac:spMkLst>
            <pc:docMk/>
            <pc:sldMk cId="2440992850" sldId="2147483499"/>
            <ac:spMk id="93" creationId="{25511F49-4E95-3CA7-D731-9034E22D2607}"/>
          </ac:spMkLst>
        </pc:spChg>
        <pc:spChg chg="mod">
          <ac:chgData name="Patiño Villalba,Soledad" userId="7b4aeb25-40c3-4903-b53f-e2ef21525a9a" providerId="ADAL" clId="{8ACE81C9-D7F3-4850-97FA-230CEFC45E6A}" dt="2025-07-14T21:04:09.068" v="1871" actId="1038"/>
          <ac:spMkLst>
            <pc:docMk/>
            <pc:sldMk cId="2440992850" sldId="2147483499"/>
            <ac:spMk id="94" creationId="{F323418F-CC23-F8C6-8252-08F97C7C2249}"/>
          </ac:spMkLst>
        </pc:spChg>
        <pc:spChg chg="mod">
          <ac:chgData name="Patiño Villalba,Soledad" userId="7b4aeb25-40c3-4903-b53f-e2ef21525a9a" providerId="ADAL" clId="{8ACE81C9-D7F3-4850-97FA-230CEFC45E6A}" dt="2025-07-14T21:04:09.068" v="1871" actId="1038"/>
          <ac:spMkLst>
            <pc:docMk/>
            <pc:sldMk cId="2440992850" sldId="2147483499"/>
            <ac:spMk id="95" creationId="{06B1FFB8-199F-F634-0FAC-A76D0EBDD55D}"/>
          </ac:spMkLst>
        </pc:spChg>
        <pc:spChg chg="mod">
          <ac:chgData name="Patiño Villalba,Soledad" userId="7b4aeb25-40c3-4903-b53f-e2ef21525a9a" providerId="ADAL" clId="{8ACE81C9-D7F3-4850-97FA-230CEFC45E6A}" dt="2025-07-14T21:04:09.068" v="1871" actId="1038"/>
          <ac:spMkLst>
            <pc:docMk/>
            <pc:sldMk cId="2440992850" sldId="2147483499"/>
            <ac:spMk id="96" creationId="{C6EDF8BE-2079-0042-8804-D12A30C94761}"/>
          </ac:spMkLst>
        </pc:spChg>
        <pc:spChg chg="mod">
          <ac:chgData name="Patiño Villalba,Soledad" userId="7b4aeb25-40c3-4903-b53f-e2ef21525a9a" providerId="ADAL" clId="{8ACE81C9-D7F3-4850-97FA-230CEFC45E6A}" dt="2025-07-14T17:06:33.946" v="130" actId="108"/>
          <ac:spMkLst>
            <pc:docMk/>
            <pc:sldMk cId="2440992850" sldId="2147483499"/>
            <ac:spMk id="98" creationId="{3D67C428-B4AA-2D77-473E-0A7B191FA83B}"/>
          </ac:spMkLst>
        </pc:spChg>
        <pc:spChg chg="mod">
          <ac:chgData name="Patiño Villalba,Soledad" userId="7b4aeb25-40c3-4903-b53f-e2ef21525a9a" providerId="ADAL" clId="{8ACE81C9-D7F3-4850-97FA-230CEFC45E6A}" dt="2025-07-14T19:54:18.485" v="1836" actId="13822"/>
          <ac:spMkLst>
            <pc:docMk/>
            <pc:sldMk cId="2440992850" sldId="2147483499"/>
            <ac:spMk id="99" creationId="{22C7C079-4766-9C74-3E11-CCFDBEB9C0A2}"/>
          </ac:spMkLst>
        </pc:spChg>
        <pc:spChg chg="mod">
          <ac:chgData name="Patiño Villalba,Soledad" userId="7b4aeb25-40c3-4903-b53f-e2ef21525a9a" providerId="ADAL" clId="{8ACE81C9-D7F3-4850-97FA-230CEFC45E6A}" dt="2025-07-14T17:06:23.190" v="129" actId="108"/>
          <ac:spMkLst>
            <pc:docMk/>
            <pc:sldMk cId="2440992850" sldId="2147483499"/>
            <ac:spMk id="100" creationId="{5E6351AD-D995-CDA8-EC96-5F9E9F7AD164}"/>
          </ac:spMkLst>
        </pc:spChg>
        <pc:spChg chg="mod">
          <ac:chgData name="Patiño Villalba,Soledad" userId="7b4aeb25-40c3-4903-b53f-e2ef21525a9a" providerId="ADAL" clId="{8ACE81C9-D7F3-4850-97FA-230CEFC45E6A}" dt="2025-07-14T17:06:49.027" v="132" actId="108"/>
          <ac:spMkLst>
            <pc:docMk/>
            <pc:sldMk cId="2440992850" sldId="2147483499"/>
            <ac:spMk id="101" creationId="{D1FEF410-40A2-27A8-44F5-616862618BDA}"/>
          </ac:spMkLst>
        </pc:spChg>
        <pc:spChg chg="mod">
          <ac:chgData name="Patiño Villalba,Soledad" userId="7b4aeb25-40c3-4903-b53f-e2ef21525a9a" providerId="ADAL" clId="{8ACE81C9-D7F3-4850-97FA-230CEFC45E6A}" dt="2025-07-14T17:05:26.746" v="119" actId="108"/>
          <ac:spMkLst>
            <pc:docMk/>
            <pc:sldMk cId="2440992850" sldId="2147483499"/>
            <ac:spMk id="104" creationId="{AFCF5581-95D3-A042-0ECA-6203536C734B}"/>
          </ac:spMkLst>
        </pc:spChg>
        <pc:grpChg chg="mod">
          <ac:chgData name="Patiño Villalba,Soledad" userId="7b4aeb25-40c3-4903-b53f-e2ef21525a9a" providerId="ADAL" clId="{8ACE81C9-D7F3-4850-97FA-230CEFC45E6A}" dt="2025-07-14T17:01:50.441" v="59" actId="1076"/>
          <ac:grpSpMkLst>
            <pc:docMk/>
            <pc:sldMk cId="2440992850" sldId="2147483499"/>
            <ac:grpSpMk id="83" creationId="{DB8CF916-33D7-5033-083E-BEE964529CF7}"/>
          </ac:grpSpMkLst>
        </pc:grpChg>
        <pc:grpChg chg="mod">
          <ac:chgData name="Patiño Villalba,Soledad" userId="7b4aeb25-40c3-4903-b53f-e2ef21525a9a" providerId="ADAL" clId="{8ACE81C9-D7F3-4850-97FA-230CEFC45E6A}" dt="2025-07-14T17:05:43.948" v="124" actId="1076"/>
          <ac:grpSpMkLst>
            <pc:docMk/>
            <pc:sldMk cId="2440992850" sldId="2147483499"/>
            <ac:grpSpMk id="103" creationId="{FB74445D-5539-EE1B-E0B6-8B76A2D30C53}"/>
          </ac:grpSpMkLst>
        </pc:grpChg>
        <pc:picChg chg="add del mod">
          <ac:chgData name="Patiño Villalba,Soledad" userId="7b4aeb25-40c3-4903-b53f-e2ef21525a9a" providerId="ADAL" clId="{8ACE81C9-D7F3-4850-97FA-230CEFC45E6A}" dt="2025-07-14T19:54:39.691" v="1840" actId="478"/>
          <ac:picMkLst>
            <pc:docMk/>
            <pc:sldMk cId="2440992850" sldId="2147483499"/>
            <ac:picMk id="3" creationId="{80E952CA-DDC2-BB2D-A268-CDD6CEC30D32}"/>
          </ac:picMkLst>
        </pc:picChg>
        <pc:picChg chg="mod">
          <ac:chgData name="Patiño Villalba,Soledad" userId="7b4aeb25-40c3-4903-b53f-e2ef21525a9a" providerId="ADAL" clId="{8ACE81C9-D7F3-4850-97FA-230CEFC45E6A}" dt="2025-07-14T17:05:52.108" v="126" actId="1076"/>
          <ac:picMkLst>
            <pc:docMk/>
            <pc:sldMk cId="2440992850" sldId="2147483499"/>
            <ac:picMk id="92" creationId="{841B75F5-7EAC-D415-2340-741BE2829007}"/>
          </ac:picMkLst>
        </pc:picChg>
        <pc:picChg chg="mod">
          <ac:chgData name="Patiño Villalba,Soledad" userId="7b4aeb25-40c3-4903-b53f-e2ef21525a9a" providerId="ADAL" clId="{8ACE81C9-D7F3-4850-97FA-230CEFC45E6A}" dt="2025-07-14T17:06:01.360" v="127" actId="1076"/>
          <ac:picMkLst>
            <pc:docMk/>
            <pc:sldMk cId="2440992850" sldId="2147483499"/>
            <ac:picMk id="105" creationId="{DA22673A-1AC6-6034-B85B-B84DC0924E49}"/>
          </ac:picMkLst>
        </pc:picChg>
      </pc:sldChg>
      <pc:sldChg chg="add mod modShow">
        <pc:chgData name="Patiño Villalba,Soledad" userId="7b4aeb25-40c3-4903-b53f-e2ef21525a9a" providerId="ADAL" clId="{8ACE81C9-D7F3-4850-97FA-230CEFC45E6A}" dt="2025-07-15T05:08:06.844" v="2861" actId="729"/>
        <pc:sldMkLst>
          <pc:docMk/>
          <pc:sldMk cId="899251752" sldId="2147483500"/>
        </pc:sldMkLst>
      </pc:sldChg>
      <pc:sldChg chg="modSp add del mod">
        <pc:chgData name="Patiño Villalba,Soledad" userId="7b4aeb25-40c3-4903-b53f-e2ef21525a9a" providerId="ADAL" clId="{8ACE81C9-D7F3-4850-97FA-230CEFC45E6A}" dt="2025-07-14T21:35:45.127" v="2844" actId="47"/>
        <pc:sldMkLst>
          <pc:docMk/>
          <pc:sldMk cId="3071292634" sldId="2147483501"/>
        </pc:sldMkLst>
        <pc:grpChg chg="mod">
          <ac:chgData name="Patiño Villalba,Soledad" userId="7b4aeb25-40c3-4903-b53f-e2ef21525a9a" providerId="ADAL" clId="{8ACE81C9-D7F3-4850-97FA-230CEFC45E6A}" dt="2025-07-14T21:29:02.094" v="2291" actId="1076"/>
          <ac:grpSpMkLst>
            <pc:docMk/>
            <pc:sldMk cId="3071292634" sldId="2147483501"/>
            <ac:grpSpMk id="4" creationId="{99221881-6CE7-385E-E74E-A42D805B0361}"/>
          </ac:grpSpMkLst>
        </pc:grpChg>
        <pc:grpChg chg="mod">
          <ac:chgData name="Patiño Villalba,Soledad" userId="7b4aeb25-40c3-4903-b53f-e2ef21525a9a" providerId="ADAL" clId="{8ACE81C9-D7F3-4850-97FA-230CEFC45E6A}" dt="2025-07-14T21:29:07.309" v="2292" actId="1076"/>
          <ac:grpSpMkLst>
            <pc:docMk/>
            <pc:sldMk cId="3071292634" sldId="2147483501"/>
            <ac:grpSpMk id="10" creationId="{FCAB6D9E-37D6-4C80-421C-240D4DD966D6}"/>
          </ac:grpSpMkLst>
        </pc:grpChg>
        <pc:grpChg chg="mod">
          <ac:chgData name="Patiño Villalba,Soledad" userId="7b4aeb25-40c3-4903-b53f-e2ef21525a9a" providerId="ADAL" clId="{8ACE81C9-D7F3-4850-97FA-230CEFC45E6A}" dt="2025-07-14T21:29:16.468" v="2293" actId="1076"/>
          <ac:grpSpMkLst>
            <pc:docMk/>
            <pc:sldMk cId="3071292634" sldId="2147483501"/>
            <ac:grpSpMk id="13" creationId="{1E08CAFB-D40E-AD3D-EA9A-2A5F916F0009}"/>
          </ac:grpSpMkLst>
        </pc:grpChg>
      </pc:sldChg>
      <pc:sldChg chg="delSp add del mod">
        <pc:chgData name="Patiño Villalba,Soledad" userId="7b4aeb25-40c3-4903-b53f-e2ef21525a9a" providerId="ADAL" clId="{8ACE81C9-D7F3-4850-97FA-230CEFC45E6A}" dt="2025-07-14T21:36:35.370" v="2853" actId="47"/>
        <pc:sldMkLst>
          <pc:docMk/>
          <pc:sldMk cId="3709874688" sldId="2147483502"/>
        </pc:sldMkLst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5" creationId="{EF5F80EB-0F9B-67F1-FA82-92F8ADA6333E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6" creationId="{7789131D-2B8F-22C7-9B6E-1A1A915646B1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7" creationId="{6ED478BC-A5AC-CEF5-6F0E-F0D745225082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8" creationId="{C1F43B5F-3B22-D801-BD2A-FB4A925FAEC9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9" creationId="{9E555577-32EB-F0A9-3498-7E43BD67A90D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11" creationId="{2B7330F6-5860-0897-DEE4-1069012333FC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12" creationId="{BFDB562D-6911-AD43-1CB6-EA5CAF19AC1A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13" creationId="{FB0749EF-5B12-2ED5-6611-F4DD60AA6521}"/>
          </ac:spMkLst>
        </pc:spChg>
        <pc:spChg chg="del">
          <ac:chgData name="Patiño Villalba,Soledad" userId="7b4aeb25-40c3-4903-b53f-e2ef21525a9a" providerId="ADAL" clId="{8ACE81C9-D7F3-4850-97FA-230CEFC45E6A}" dt="2025-07-14T21:32:35.421" v="2802" actId="478"/>
          <ac:spMkLst>
            <pc:docMk/>
            <pc:sldMk cId="3709874688" sldId="2147483502"/>
            <ac:spMk id="124" creationId="{A6BEFAF5-6E8B-7E4E-A496-DF10C371B619}"/>
          </ac:spMkLst>
        </pc:spChg>
        <pc:spChg chg="del">
          <ac:chgData name="Patiño Villalba,Soledad" userId="7b4aeb25-40c3-4903-b53f-e2ef21525a9a" providerId="ADAL" clId="{8ACE81C9-D7F3-4850-97FA-230CEFC45E6A}" dt="2025-07-14T21:32:35.421" v="2802" actId="478"/>
          <ac:spMkLst>
            <pc:docMk/>
            <pc:sldMk cId="3709874688" sldId="2147483502"/>
            <ac:spMk id="125" creationId="{8C2DC1F7-D0A7-2E75-ECC4-43FBC2E4E788}"/>
          </ac:spMkLst>
        </pc:spChg>
        <pc:spChg chg="del">
          <ac:chgData name="Patiño Villalba,Soledad" userId="7b4aeb25-40c3-4903-b53f-e2ef21525a9a" providerId="ADAL" clId="{8ACE81C9-D7F3-4850-97FA-230CEFC45E6A}" dt="2025-07-14T21:32:35.421" v="2802" actId="478"/>
          <ac:spMkLst>
            <pc:docMk/>
            <pc:sldMk cId="3709874688" sldId="2147483502"/>
            <ac:spMk id="126" creationId="{D3F90BDA-1900-B0BB-8A8C-40399F9C46CB}"/>
          </ac:spMkLst>
        </pc:spChg>
        <pc:spChg chg="del">
          <ac:chgData name="Patiño Villalba,Soledad" userId="7b4aeb25-40c3-4903-b53f-e2ef21525a9a" providerId="ADAL" clId="{8ACE81C9-D7F3-4850-97FA-230CEFC45E6A}" dt="2025-07-14T21:32:35.421" v="2802" actId="478"/>
          <ac:spMkLst>
            <pc:docMk/>
            <pc:sldMk cId="3709874688" sldId="2147483502"/>
            <ac:spMk id="137" creationId="{46B11F1A-C406-5F7F-6F4C-7CC8CB01B018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139" creationId="{6B1733DF-6CA0-C944-F815-0BDB680AF12F}"/>
          </ac:spMkLst>
        </pc:spChg>
        <pc:spChg chg="del">
          <ac:chgData name="Patiño Villalba,Soledad" userId="7b4aeb25-40c3-4903-b53f-e2ef21525a9a" providerId="ADAL" clId="{8ACE81C9-D7F3-4850-97FA-230CEFC45E6A}" dt="2025-07-14T21:32:38.295" v="2803" actId="478"/>
          <ac:spMkLst>
            <pc:docMk/>
            <pc:sldMk cId="3709874688" sldId="2147483502"/>
            <ac:spMk id="142" creationId="{ADE7611C-1BFB-1580-75B1-422AEB91443E}"/>
          </ac:spMkLst>
        </pc:spChg>
        <pc:grpChg chg="del">
          <ac:chgData name="Patiño Villalba,Soledad" userId="7b4aeb25-40c3-4903-b53f-e2ef21525a9a" providerId="ADAL" clId="{8ACE81C9-D7F3-4850-97FA-230CEFC45E6A}" dt="2025-07-14T21:32:35.421" v="2802" actId="478"/>
          <ac:grpSpMkLst>
            <pc:docMk/>
            <pc:sldMk cId="3709874688" sldId="2147483502"/>
            <ac:grpSpMk id="107" creationId="{9ABEA47D-C511-EADE-CB1C-A9CD71409A1C}"/>
          </ac:grpSpMkLst>
        </pc:grpChg>
        <pc:grpChg chg="del">
          <ac:chgData name="Patiño Villalba,Soledad" userId="7b4aeb25-40c3-4903-b53f-e2ef21525a9a" providerId="ADAL" clId="{8ACE81C9-D7F3-4850-97FA-230CEFC45E6A}" dt="2025-07-14T21:32:35.421" v="2802" actId="478"/>
          <ac:grpSpMkLst>
            <pc:docMk/>
            <pc:sldMk cId="3709874688" sldId="2147483502"/>
            <ac:grpSpMk id="127" creationId="{8F9A9852-EA76-67F4-C7A5-418F633BEEB3}"/>
          </ac:grpSpMkLst>
        </pc:grpChg>
      </pc:sldChg>
      <pc:sldMasterChg chg="del delSldLayout">
        <pc:chgData name="Patiño Villalba,Soledad" userId="7b4aeb25-40c3-4903-b53f-e2ef21525a9a" providerId="ADAL" clId="{8ACE81C9-D7F3-4850-97FA-230CEFC45E6A}" dt="2025-07-14T19:21:24.365" v="546" actId="47"/>
        <pc:sldMasterMkLst>
          <pc:docMk/>
          <pc:sldMasterMk cId="4175454020" sldId="2147483648"/>
        </pc:sldMasterMkLst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656101193" sldId="2147483649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1385968698" sldId="2147483650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4130716247" sldId="2147483651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3014726380" sldId="2147483652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2088785723" sldId="2147483653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3519852928" sldId="2147483654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2472121638" sldId="2147483655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1944181352" sldId="2147483656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2016278729" sldId="2147483657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208537268" sldId="2147483658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3473517094" sldId="2147483659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1066552855" sldId="2147483661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1091169626" sldId="2147483662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3189174000" sldId="2147483663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3980543546" sldId="2147483664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4175454020" sldId="2147483648"/>
            <pc:sldLayoutMk cId="3957946321" sldId="2147483665"/>
          </pc:sldLayoutMkLst>
        </pc:sldLayoutChg>
      </pc:sldMasterChg>
      <pc:sldMasterChg chg="delSldLayout">
        <pc:chgData name="Patiño Villalba,Soledad" userId="7b4aeb25-40c3-4903-b53f-e2ef21525a9a" providerId="ADAL" clId="{8ACE81C9-D7F3-4850-97FA-230CEFC45E6A}" dt="2025-07-14T21:36:33.458" v="2852" actId="47"/>
        <pc:sldMasterMkLst>
          <pc:docMk/>
          <pc:sldMasterMk cId="2092287030" sldId="2147483792"/>
        </pc:sldMasterMkLst>
        <pc:sldLayoutChg chg="del">
          <pc:chgData name="Patiño Villalba,Soledad" userId="7b4aeb25-40c3-4903-b53f-e2ef21525a9a" providerId="ADAL" clId="{8ACE81C9-D7F3-4850-97FA-230CEFC45E6A}" dt="2025-07-14T21:36:33.458" v="2852" actId="47"/>
          <pc:sldLayoutMkLst>
            <pc:docMk/>
            <pc:sldMasterMk cId="2092287030" sldId="2147483792"/>
            <pc:sldLayoutMk cId="1247692373" sldId="2147483945"/>
          </pc:sldLayoutMkLst>
        </pc:sldLayoutChg>
      </pc:sldMasterChg>
      <pc:sldMasterChg chg="delSldLayout">
        <pc:chgData name="Patiño Villalba,Soledad" userId="7b4aeb25-40c3-4903-b53f-e2ef21525a9a" providerId="ADAL" clId="{8ACE81C9-D7F3-4850-97FA-230CEFC45E6A}" dt="2025-07-14T19:21:24.365" v="546" actId="47"/>
        <pc:sldMasterMkLst>
          <pc:docMk/>
          <pc:sldMasterMk cId="3970085956" sldId="2147483923"/>
        </pc:sldMasterMkLst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3970085956" sldId="2147483923"/>
            <pc:sldLayoutMk cId="1120197050" sldId="2147483945"/>
          </pc:sldLayoutMkLst>
        </pc:sldLayoutChg>
        <pc:sldLayoutChg chg="del">
          <pc:chgData name="Patiño Villalba,Soledad" userId="7b4aeb25-40c3-4903-b53f-e2ef21525a9a" providerId="ADAL" clId="{8ACE81C9-D7F3-4850-97FA-230CEFC45E6A}" dt="2025-07-14T19:21:24.365" v="546" actId="47"/>
          <pc:sldLayoutMkLst>
            <pc:docMk/>
            <pc:sldMasterMk cId="3970085956" sldId="2147483923"/>
            <pc:sldLayoutMk cId="1004593928" sldId="2147483960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261307500963459E-2"/>
          <c:y val="0.10413226698670071"/>
          <c:w val="0.9682151589242054"/>
          <c:h val="0.813043314485177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9525" algn="ctr">
              <a:solidFill>
                <a:srgbClr val="FFFFFF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9525" algn="ctr">
                <a:solidFill>
                  <a:srgbClr val="FFFF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A8D6-4E67-99E6-0DECF33E791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 w="9525" algn="ctr">
                <a:solidFill>
                  <a:srgbClr val="FFFF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A8D6-4E67-99E6-0DECF33E791C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 w="9525" algn="ctr">
                <a:solidFill>
                  <a:srgbClr val="FFFF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A8D6-4E67-99E6-0DECF33E791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 w="9525" algn="ctr">
                <a:solidFill>
                  <a:srgbClr val="FFFF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A8D6-4E67-99E6-0DECF33E791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A8D6-4E67-99E6-0DECF33E791C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A8D6-4E67-99E6-0DECF33E791C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A8D6-4E67-99E6-0DECF33E791C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A8D6-4E67-99E6-0DECF33E791C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A8D6-4E67-99E6-0DECF33E791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147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8D6-4E67-99E6-0DECF33E791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842 303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8D6-4E67-99E6-0DECF33E791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858 601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8D6-4E67-99E6-0DECF33E791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92CBDAD-C3D9-46F6-A675-ABFFE5555198}" type="VALUE">
                      <a:rPr lang="en-US" smtClean="0"/>
                      <a:pPr/>
                      <a:t>[VALUE]</a:t>
                    </a:fld>
                    <a:r>
                      <a:rPr lang="en-US"/>
                      <a:t> 189 650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8D6-4E67-99E6-0DECF33E791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r>
                      <a:rPr lang="en-US" baseline="0"/>
                      <a:t> 730 000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8D6-4E67-99E6-0DECF33E791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2 490  000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8D6-4E67-99E6-0DECF33E791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3 580 000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8D6-4E67-99E6-0DECF33E791C}"/>
                </c:ext>
              </c:extLst>
            </c:dLbl>
            <c:dLbl>
              <c:idx val="7"/>
              <c:layout>
                <c:manualLayout>
                  <c:x val="1.8910065515187448E-2"/>
                  <c:y val="8.5435098420224304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5 150 000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8D6-4E67-99E6-0DECF33E791C}"/>
                </c:ext>
              </c:extLst>
            </c:dLbl>
            <c:dLbl>
              <c:idx val="8"/>
              <c:layout>
                <c:manualLayout>
                  <c:x val="1.8910065515187612E-2"/>
                  <c:y val="2.99022844470785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7 400 000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8D6-4E67-99E6-0DECF33E791C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  <a:r>
                      <a:rPr lang="en-US" baseline="0"/>
                      <a:t> 000 000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346-453F-A015-3ABEAE1F6ED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Sheet1!$A$1:$J$1</c:f>
              <c:numCache>
                <c:formatCode>General</c:formatCod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numCache>
            </c:numRef>
          </c:cat>
          <c:val>
            <c:numRef>
              <c:f>Sheet1!$A$2:$J$2</c:f>
              <c:numCache>
                <c:formatCode>#,##0</c:formatCode>
                <c:ptCount val="10"/>
                <c:pt idx="0">
                  <c:v>0.1</c:v>
                </c:pt>
                <c:pt idx="1">
                  <c:v>0.7</c:v>
                </c:pt>
                <c:pt idx="2">
                  <c:v>0.8</c:v>
                </c:pt>
                <c:pt idx="3">
                  <c:v>1.2</c:v>
                </c:pt>
                <c:pt idx="4">
                  <c:v>1.9</c:v>
                </c:pt>
                <c:pt idx="5">
                  <c:v>2.8</c:v>
                </c:pt>
                <c:pt idx="6">
                  <c:v>4.26</c:v>
                </c:pt>
                <c:pt idx="7">
                  <c:v>6.5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8D6-4E67-99E6-0DECF33E79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45958415"/>
        <c:axId val="1"/>
      </c:barChart>
      <c:catAx>
        <c:axId val="21459584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 algn="ctr">
            <a:solidFill>
              <a:schemeClr val="bg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8.2000115877401534"/>
          <c:min val="0"/>
        </c:scaling>
        <c:delete val="1"/>
        <c:axPos val="l"/>
        <c:numFmt formatCode="#,##0" sourceLinked="1"/>
        <c:majorTickMark val="out"/>
        <c:minorTickMark val="none"/>
        <c:tickLblPos val="nextTo"/>
        <c:crossAx val="2145958415"/>
        <c:crosses val="min"/>
        <c:crossBetween val="between"/>
      </c:valAx>
    </c:plotArea>
    <c:plotVisOnly val="0"/>
    <c:dispBlanksAs val="gap"/>
    <c:showDLblsOverMax val="1"/>
  </c:chart>
  <c:txPr>
    <a:bodyPr/>
    <a:lstStyle/>
    <a:p>
      <a:pPr>
        <a:defRPr b="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60-4CA0-843F-FD8FCEFAD8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overlap val="100"/>
        <c:axId val="1693741888"/>
        <c:axId val="1352394016"/>
      </c:barChart>
      <c:catAx>
        <c:axId val="1693741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2394016"/>
        <c:crosses val="autoZero"/>
        <c:auto val="1"/>
        <c:lblAlgn val="ctr"/>
        <c:lblOffset val="100"/>
        <c:noMultiLvlLbl val="0"/>
      </c:catAx>
      <c:valAx>
        <c:axId val="1352394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374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0.04391</cdr:x>
      <cdr:y>0</cdr:y>
    </cdr:from>
    <cdr:to>
      <cdr:x>1</cdr:x>
      <cdr:y>0.08546</cdr:y>
    </cdr:to>
    <cdr:sp macro="" textlink="">
      <cdr:nvSpPr>
        <cdr:cNvPr id="2" name="TextBox 23">
          <a:extLst xmlns:a="http://schemas.openxmlformats.org/drawingml/2006/main">
            <a:ext uri="{FF2B5EF4-FFF2-40B4-BE49-F238E27FC236}">
              <a16:creationId xmlns:a16="http://schemas.microsoft.com/office/drawing/2014/main" id="{858B772F-C026-33C1-D02E-6313FABAB432}"/>
            </a:ext>
          </a:extLst>
        </cdr:cNvPr>
        <cdr:cNvSpPr txBox="1"/>
      </cdr:nvSpPr>
      <cdr:spPr>
        <a:xfrm xmlns:a="http://schemas.openxmlformats.org/drawingml/2006/main">
          <a:off x="139558" y="0"/>
          <a:ext cx="303871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fr-FR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SzTx/>
            <a:buFont typeface="Arial"/>
            <a:buNone/>
            <a:tabLst/>
            <a:defRPr/>
          </a:pPr>
          <a:r>
            <a: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rPr>
            <a:t>10 M GSA learners by 2030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4D37D-97F2-475C-A1E2-537E803ECE88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CE3AA-5C90-4B1E-BB30-5DBE87DD2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00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F0453-48F6-41C1-944E-EB020FF094E5}" type="datetimeFigureOut">
              <a:rPr lang="fr-FR" smtClean="0"/>
              <a:t>14/07/2025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E205E-CD73-4305-88CF-892B440D76A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740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Excellencies, colleagues, partners, dear youth and educators from around the world,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Good morning, and thank you, Soledad, for the warm welcome. It is an honour to join you today to mark two very special milestones: the tenth anniversary of World Youth Skills Day and the fifth anniversary of the Global Skills Academy.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Five years ago, on this very day, we launched the GSA as a rapid response to the learning disruptions caused by the COVID-19 pandemic. What began as an emergency initiative has since grown into a truly global platform—one that empowers youth and adults alike with the skills they need to thrive in a world shaped by digital transformation, artificial intelligence, and ongoing social and economic change.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Today is a moment to reflect—but more importantly, to recommit.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398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B01FF-E2AF-5EA1-CDD0-953C4FAB5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B6F9C9-74FF-5259-51C2-BFFC3E01E7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0DFC60-F2B2-87B7-3C88-3F121D52EB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Reaching 10 million GSA learners by 2029 will take a bold, multi-pronged strategy.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 We'll expand into high-growth regions with localized content, strengthen our digital platform for low-bandwidth access, and scale through institutional partnerships.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Innovation will keep learners engaged through AI and gamified experiences. We'll boost visibility through digital advocacy and referrals, while localization ensures cultural relevance.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And underpinning it all is sustained funding and support from partners. Together, these efforts will drive the 44% annual growth needed to meet our goal.</a:t>
            </a:r>
            <a:endParaRPr lang="en-DK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A6E497-A3B7-1C03-AD11-D75DF3204EB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Calibri"/>
                <a:cs typeface="+mn-cs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Calibri"/>
              <a:cs typeface="+mn-cs"/>
              <a:sym typeface="Calibri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52782-64FA-B0BF-1203-9A585AA9BCF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915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GSA Was Born: Set the stage with COVID-19 context and 4IR shift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The world in 2020 was facing unprecedented disruption. Over </a:t>
            </a:r>
            <a:r>
              <a:rPr lang="en-GB" sz="1800" b="1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1.6 billion learners</a:t>
            </a: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were affected by school closures.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At the same time, the </a:t>
            </a:r>
            <a:r>
              <a:rPr lang="en-GB" sz="1800" b="1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Fourth Industrial Revolution</a:t>
            </a: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was transforming jobs and skills at a pace we had never seen before.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In response, UNESCO launched the </a:t>
            </a:r>
            <a:r>
              <a:rPr lang="en-GB" sz="1800" b="1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Global Education Coalition</a:t>
            </a: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—and from it, the </a:t>
            </a:r>
            <a:r>
              <a:rPr lang="en-GB" sz="1800" b="1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Global Skills Academy</a:t>
            </a: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was born, on World Youth Skills Day 2020.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The GSA was created as a </a:t>
            </a:r>
            <a:r>
              <a:rPr lang="en-GB" sz="1800" b="1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lifeline to learning</a:t>
            </a:r>
            <a:r>
              <a:rPr lang="en-GB" sz="1800" kern="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—a platform to connect partners, TVET institutions, and learners with free, relevant, and certifiable skills training, especially for those furthest left behind.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756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7E83E-DAC7-4F00-8859-5E1A32BCD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F94F9D-8FCB-2D47-795B-AAA461779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D6BA27-CDD2-EFF6-87EA-909ADB536B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GSA Was Born: Set the stage with COVID-19 context and 4IR shift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B563A3-C283-0A3F-8DF3-583826416E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393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Align GSA to broader TVET transformation/ Aligned with UNESCO TVET Strategy 2022–2029.</a:t>
            </a:r>
          </a:p>
          <a:p>
            <a:r>
              <a:rPr lang="en-GB" dirty="0"/>
              <a:t>Shift to demand-driven model to address member state needs.</a:t>
            </a:r>
          </a:p>
          <a:p>
            <a:r>
              <a:rPr lang="en-GB" dirty="0"/>
              <a:t>Ambition scaled up: Equip 10 million learners by 2030.</a:t>
            </a:r>
          </a:p>
          <a:p>
            <a:r>
              <a:rPr lang="en-US" dirty="0">
                <a:cs typeface="Calibri"/>
              </a:rPr>
              <a:t>The global skills academy is fully aligning with the 2022-2029 UNESCO strategy for TVET as an implementation arm for the three strategic pillars.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Line by line on each level: each pillar in TVET is materialized by the values/offerings of GSA on the other side.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Individuals: flexible -- many modalities (online, offline, self-paced, hybrid), with mentorship opportunities alongside the journey from skill development to employment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Sustainable economies: transition to digital and green economy requires digital, green and entrepreneurial skilling, reskilling and upskilling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Inclusive societies: GSA is committed to gender equality and inclusion, that are necessary to foster an equal and flourishing society</a:t>
            </a:r>
            <a:endParaRPr lang="en-US" dirty="0">
              <a:ea typeface="Calibri"/>
              <a:cs typeface="Calibri"/>
            </a:endParaRP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793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68A5E-922F-1E79-4E58-5F7A53247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6C51AC-3A15-EFF5-4915-ECE7C16E8A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721C8E-AADF-6075-E680-E9ACE98FF0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Align GSA to broader TVET transformation/ Aligned with UNESCO TVET Strategy 2022–2029.</a:t>
            </a:r>
          </a:p>
          <a:p>
            <a:r>
              <a:rPr lang="en-GB" dirty="0"/>
              <a:t>Shift to demand-driven model to address member state needs.</a:t>
            </a:r>
          </a:p>
          <a:p>
            <a:r>
              <a:rPr lang="en-GB" dirty="0"/>
              <a:t>Ambition scaled up: Equip 10 million learners by 2030.</a:t>
            </a:r>
          </a:p>
          <a:p>
            <a:r>
              <a:rPr lang="en-US" dirty="0">
                <a:cs typeface="Calibri"/>
              </a:rPr>
              <a:t>The global skills academy is fully aligning with the 2022-2029 UNESCO strategy for TVET as an implementation arm for the three strategic pillars.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Line by line on each level: each pillar in TVET is materialized by the values/offerings of GSA on the other side.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Individuals: flexible -- many modalities (online, offline, self-paced, hybrid), with mentorship opportunities alongside the journey from skill development to employment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Sustainable economies: transition to digital and green economy requires digital, green and entrepreneurial skilling, reskilling and upskilling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Inclusive societies: GSA is committed to gender equality and inclusion, that are necessary to foster an equal and flourishing society</a:t>
            </a:r>
            <a:endParaRPr lang="en-US" dirty="0">
              <a:ea typeface="Calibri"/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EE350-58E1-26FD-38AB-A1D7207140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1577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F5031-C802-ED97-8146-CDB1FA06E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050585-E1A3-8BA7-5966-66F4BC044F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819BFC-0515-68AD-BD6A-D2B90D738E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8B2C9-86C4-9E1B-19F0-ECDE2879BE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DE205E-CD73-4305-88CF-892B440D76A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670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GB" dirty="0"/>
              <a:t>The role of the </a:t>
            </a:r>
            <a:r>
              <a:rPr lang="en-GB" b="1" dirty="0"/>
              <a:t>private sector</a:t>
            </a:r>
            <a:r>
              <a:rPr lang="en-GB" dirty="0"/>
              <a:t> is crucial, as </a:t>
            </a:r>
            <a:r>
              <a:rPr lang="en-GB" b="1" dirty="0"/>
              <a:t>partnerships</a:t>
            </a:r>
            <a:r>
              <a:rPr lang="en-GB" dirty="0"/>
              <a:t> with businesses and industries play a significant role in enhancing the reach and impact of skills development programs.</a:t>
            </a:r>
            <a:endParaRPr lang="en-US" dirty="0"/>
          </a:p>
          <a:p>
            <a:r>
              <a:rPr lang="en-GB" dirty="0"/>
              <a:t>KPMG &amp; UNESCO launch the Skills Commitment for Youth Empowerment.</a:t>
            </a:r>
          </a:p>
          <a:p>
            <a:r>
              <a:rPr lang="en-GB" dirty="0"/>
              <a:t>New partnership with China POCY: financial + operational support.</a:t>
            </a:r>
          </a:p>
          <a:p>
            <a:r>
              <a:rPr lang="en-GB" dirty="0"/>
              <a:t>100 Scholarships Initiative: for disadvantaged youth from Africa, Latin America &amp; SIDS.</a:t>
            </a:r>
          </a:p>
          <a:p>
            <a:r>
              <a:rPr lang="en-GB" dirty="0"/>
              <a:t>Call for partners to co-invest and join the mission to reach 10 million learners.</a:t>
            </a:r>
          </a:p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3034D-64EF-B24F-8293-4FA24951A6D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0035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As we celebrate the GSA’s 5th anniversary, we’re at a critical halfway point toward our goal of reaching 10 million learners. Since 2020, our roadmap has evolved to reflect shifting global needs especially in areas like scalability and capability.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We’ve identified two key enablers: technology and funding. This led to the launch of five Global Growth Accelerators to drive progress. Moving forward, our focus is clear: scale partnerships, align learning with job market needs, and ensure long-term impact through sustainable systems.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Backed by UNESCO’s global network and Agenda 2030, the GSA is building a strong, collaborative foundation to empower millions through quality education and innovation.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2863C5-D1E4-4462-B5B8-7572671544C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9A610-7C8C-FA0D-9055-5427E5E9651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6150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D681F-7A16-5115-AF6B-041C77B12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7E3270-5422-D85E-7EAE-525022D558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E35756-622B-40C8-168C-27F79EF599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The GSA is on track for rapid expansion, targeting 10 million learners by 2029. Since 2021, we’ve built strong momentum most recently achieving nearly 40% growth in just the past year.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This success stems from impactful and multistakeholder partnerships and closer alignment with UNESCO programs.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Looking ahead, we aim to maintain a 44% annual growth rate to scale from 1.2 million learners today to 10 million in five years. It’s bold but with continued collaboration, it’s absolutely achievable.</a:t>
            </a:r>
          </a:p>
          <a:p>
            <a:endParaRPr lang="en-DK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BC3EB3-FE28-4631-AFF6-E16F51A781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81425-5286-CC70-F047-C5C701613F3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319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6.xml"/><Relationship Id="rId3" Type="http://schemas.openxmlformats.org/officeDocument/2006/relationships/tags" Target="../tags/tag508.xml"/><Relationship Id="rId7" Type="http://schemas.openxmlformats.org/officeDocument/2006/relationships/tags" Target="../tags/tag512.xml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10" Type="http://schemas.openxmlformats.org/officeDocument/2006/relationships/image" Target="../media/image9.emf"/><Relationship Id="rId4" Type="http://schemas.openxmlformats.org/officeDocument/2006/relationships/tags" Target="../tags/tag509.xml"/><Relationship Id="rId9" Type="http://schemas.openxmlformats.org/officeDocument/2006/relationships/oleObject" Target="../embeddings/oleObject4.bin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ags" Target="../tags/tag515.xml"/><Relationship Id="rId7" Type="http://schemas.openxmlformats.org/officeDocument/2006/relationships/oleObject" Target="../embeddings/oleObject5.bin"/><Relationship Id="rId2" Type="http://schemas.openxmlformats.org/officeDocument/2006/relationships/tags" Target="../tags/tag514.xml"/><Relationship Id="rId1" Type="http://schemas.openxmlformats.org/officeDocument/2006/relationships/tags" Target="../tags/tag513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517.xml"/><Relationship Id="rId4" Type="http://schemas.openxmlformats.org/officeDocument/2006/relationships/tags" Target="../tags/tag516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" Type="http://schemas.openxmlformats.org/officeDocument/2006/relationships/tags" Target="../tags/tag518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52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tags" Target="../tags/tag524.xml"/><Relationship Id="rId2" Type="http://schemas.openxmlformats.org/officeDocument/2006/relationships/tags" Target="../tags/tag523.xml"/><Relationship Id="rId1" Type="http://schemas.openxmlformats.org/officeDocument/2006/relationships/tags" Target="../tags/tag522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525.xml"/></Relationships>
</file>

<file path=ppt/slideLayouts/_rels/slideLayout104.xml.rels><?xml version="1.0" encoding="UTF-8" standalone="yes"?>
<Relationships xmlns="http://schemas.openxmlformats.org/package/2006/relationships"><Relationship Id="rId8" Type="http://schemas.openxmlformats.org/officeDocument/2006/relationships/tags" Target="../tags/tag533.xml"/><Relationship Id="rId13" Type="http://schemas.openxmlformats.org/officeDocument/2006/relationships/tags" Target="../tags/tag538.xml"/><Relationship Id="rId3" Type="http://schemas.openxmlformats.org/officeDocument/2006/relationships/tags" Target="../tags/tag528.xml"/><Relationship Id="rId7" Type="http://schemas.openxmlformats.org/officeDocument/2006/relationships/tags" Target="../tags/tag532.xml"/><Relationship Id="rId12" Type="http://schemas.openxmlformats.org/officeDocument/2006/relationships/tags" Target="../tags/tag537.xml"/><Relationship Id="rId2" Type="http://schemas.openxmlformats.org/officeDocument/2006/relationships/tags" Target="../tags/tag527.xml"/><Relationship Id="rId16" Type="http://schemas.openxmlformats.org/officeDocument/2006/relationships/image" Target="../media/image9.emf"/><Relationship Id="rId1" Type="http://schemas.openxmlformats.org/officeDocument/2006/relationships/tags" Target="../tags/tag526.xml"/><Relationship Id="rId6" Type="http://schemas.openxmlformats.org/officeDocument/2006/relationships/tags" Target="../tags/tag531.xml"/><Relationship Id="rId11" Type="http://schemas.openxmlformats.org/officeDocument/2006/relationships/tags" Target="../tags/tag536.xml"/><Relationship Id="rId5" Type="http://schemas.openxmlformats.org/officeDocument/2006/relationships/tags" Target="../tags/tag530.xml"/><Relationship Id="rId15" Type="http://schemas.openxmlformats.org/officeDocument/2006/relationships/oleObject" Target="../embeddings/oleObject6.bin"/><Relationship Id="rId10" Type="http://schemas.openxmlformats.org/officeDocument/2006/relationships/tags" Target="../tags/tag535.xml"/><Relationship Id="rId4" Type="http://schemas.openxmlformats.org/officeDocument/2006/relationships/tags" Target="../tags/tag529.xml"/><Relationship Id="rId9" Type="http://schemas.openxmlformats.org/officeDocument/2006/relationships/tags" Target="../tags/tag534.xml"/><Relationship Id="rId14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tags" Target="../tags/tag546.xml"/><Relationship Id="rId13" Type="http://schemas.openxmlformats.org/officeDocument/2006/relationships/tags" Target="../tags/tag551.xml"/><Relationship Id="rId3" Type="http://schemas.openxmlformats.org/officeDocument/2006/relationships/tags" Target="../tags/tag541.xml"/><Relationship Id="rId7" Type="http://schemas.openxmlformats.org/officeDocument/2006/relationships/tags" Target="../tags/tag545.xml"/><Relationship Id="rId12" Type="http://schemas.openxmlformats.org/officeDocument/2006/relationships/tags" Target="../tags/tag550.xml"/><Relationship Id="rId2" Type="http://schemas.openxmlformats.org/officeDocument/2006/relationships/tags" Target="../tags/tag540.xml"/><Relationship Id="rId16" Type="http://schemas.openxmlformats.org/officeDocument/2006/relationships/image" Target="../media/image9.emf"/><Relationship Id="rId1" Type="http://schemas.openxmlformats.org/officeDocument/2006/relationships/tags" Target="../tags/tag539.xml"/><Relationship Id="rId6" Type="http://schemas.openxmlformats.org/officeDocument/2006/relationships/tags" Target="../tags/tag544.xml"/><Relationship Id="rId11" Type="http://schemas.openxmlformats.org/officeDocument/2006/relationships/tags" Target="../tags/tag549.xml"/><Relationship Id="rId5" Type="http://schemas.openxmlformats.org/officeDocument/2006/relationships/tags" Target="../tags/tag543.xml"/><Relationship Id="rId15" Type="http://schemas.openxmlformats.org/officeDocument/2006/relationships/oleObject" Target="../embeddings/oleObject7.bin"/><Relationship Id="rId10" Type="http://schemas.openxmlformats.org/officeDocument/2006/relationships/tags" Target="../tags/tag548.xml"/><Relationship Id="rId4" Type="http://schemas.openxmlformats.org/officeDocument/2006/relationships/tags" Target="../tags/tag542.xml"/><Relationship Id="rId9" Type="http://schemas.openxmlformats.org/officeDocument/2006/relationships/tags" Target="../tags/tag547.xml"/><Relationship Id="rId14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8" Type="http://schemas.openxmlformats.org/officeDocument/2006/relationships/tags" Target="../tags/tag559.xml"/><Relationship Id="rId13" Type="http://schemas.openxmlformats.org/officeDocument/2006/relationships/tags" Target="../tags/tag564.xml"/><Relationship Id="rId3" Type="http://schemas.openxmlformats.org/officeDocument/2006/relationships/tags" Target="../tags/tag554.xml"/><Relationship Id="rId7" Type="http://schemas.openxmlformats.org/officeDocument/2006/relationships/tags" Target="../tags/tag558.xml"/><Relationship Id="rId12" Type="http://schemas.openxmlformats.org/officeDocument/2006/relationships/tags" Target="../tags/tag563.xml"/><Relationship Id="rId17" Type="http://schemas.openxmlformats.org/officeDocument/2006/relationships/image" Target="../media/image9.emf"/><Relationship Id="rId2" Type="http://schemas.openxmlformats.org/officeDocument/2006/relationships/tags" Target="../tags/tag553.xml"/><Relationship Id="rId16" Type="http://schemas.openxmlformats.org/officeDocument/2006/relationships/oleObject" Target="../embeddings/oleObject8.bin"/><Relationship Id="rId1" Type="http://schemas.openxmlformats.org/officeDocument/2006/relationships/tags" Target="../tags/tag552.xml"/><Relationship Id="rId6" Type="http://schemas.openxmlformats.org/officeDocument/2006/relationships/tags" Target="../tags/tag557.xml"/><Relationship Id="rId11" Type="http://schemas.openxmlformats.org/officeDocument/2006/relationships/tags" Target="../tags/tag562.xml"/><Relationship Id="rId5" Type="http://schemas.openxmlformats.org/officeDocument/2006/relationships/tags" Target="../tags/tag556.xml"/><Relationship Id="rId15" Type="http://schemas.openxmlformats.org/officeDocument/2006/relationships/slideMaster" Target="../slideMasters/slideMaster6.xml"/><Relationship Id="rId10" Type="http://schemas.openxmlformats.org/officeDocument/2006/relationships/tags" Target="../tags/tag561.xml"/><Relationship Id="rId4" Type="http://schemas.openxmlformats.org/officeDocument/2006/relationships/tags" Target="../tags/tag555.xml"/><Relationship Id="rId9" Type="http://schemas.openxmlformats.org/officeDocument/2006/relationships/tags" Target="../tags/tag560.xml"/><Relationship Id="rId14" Type="http://schemas.openxmlformats.org/officeDocument/2006/relationships/tags" Target="../tags/tag565.xml"/></Relationships>
</file>

<file path=ppt/slideLayouts/_rels/slideLayout107.xml.rels><?xml version="1.0" encoding="UTF-8" standalone="yes"?>
<Relationships xmlns="http://schemas.openxmlformats.org/package/2006/relationships"><Relationship Id="rId8" Type="http://schemas.openxmlformats.org/officeDocument/2006/relationships/tags" Target="../tags/tag573.xml"/><Relationship Id="rId13" Type="http://schemas.openxmlformats.org/officeDocument/2006/relationships/tags" Target="../tags/tag578.xml"/><Relationship Id="rId3" Type="http://schemas.openxmlformats.org/officeDocument/2006/relationships/tags" Target="../tags/tag568.xml"/><Relationship Id="rId7" Type="http://schemas.openxmlformats.org/officeDocument/2006/relationships/tags" Target="../tags/tag572.xml"/><Relationship Id="rId12" Type="http://schemas.openxmlformats.org/officeDocument/2006/relationships/tags" Target="../tags/tag577.xml"/><Relationship Id="rId17" Type="http://schemas.openxmlformats.org/officeDocument/2006/relationships/image" Target="../media/image9.emf"/><Relationship Id="rId2" Type="http://schemas.openxmlformats.org/officeDocument/2006/relationships/tags" Target="../tags/tag567.xml"/><Relationship Id="rId16" Type="http://schemas.openxmlformats.org/officeDocument/2006/relationships/oleObject" Target="../embeddings/oleObject8.bin"/><Relationship Id="rId1" Type="http://schemas.openxmlformats.org/officeDocument/2006/relationships/tags" Target="../tags/tag566.xml"/><Relationship Id="rId6" Type="http://schemas.openxmlformats.org/officeDocument/2006/relationships/tags" Target="../tags/tag571.xml"/><Relationship Id="rId11" Type="http://schemas.openxmlformats.org/officeDocument/2006/relationships/tags" Target="../tags/tag576.xml"/><Relationship Id="rId5" Type="http://schemas.openxmlformats.org/officeDocument/2006/relationships/tags" Target="../tags/tag570.xml"/><Relationship Id="rId15" Type="http://schemas.openxmlformats.org/officeDocument/2006/relationships/slideMaster" Target="../slideMasters/slideMaster6.xml"/><Relationship Id="rId10" Type="http://schemas.openxmlformats.org/officeDocument/2006/relationships/tags" Target="../tags/tag575.xml"/><Relationship Id="rId4" Type="http://schemas.openxmlformats.org/officeDocument/2006/relationships/tags" Target="../tags/tag569.xml"/><Relationship Id="rId9" Type="http://schemas.openxmlformats.org/officeDocument/2006/relationships/tags" Target="../tags/tag574.xml"/><Relationship Id="rId14" Type="http://schemas.openxmlformats.org/officeDocument/2006/relationships/tags" Target="../tags/tag579.xml"/></Relationships>
</file>

<file path=ppt/slideLayouts/_rels/slideLayout108.xml.rels><?xml version="1.0" encoding="UTF-8" standalone="yes"?>
<Relationships xmlns="http://schemas.openxmlformats.org/package/2006/relationships"><Relationship Id="rId8" Type="http://schemas.openxmlformats.org/officeDocument/2006/relationships/tags" Target="../tags/tag587.xml"/><Relationship Id="rId13" Type="http://schemas.openxmlformats.org/officeDocument/2006/relationships/tags" Target="../tags/tag592.xml"/><Relationship Id="rId3" Type="http://schemas.openxmlformats.org/officeDocument/2006/relationships/tags" Target="../tags/tag582.xml"/><Relationship Id="rId7" Type="http://schemas.openxmlformats.org/officeDocument/2006/relationships/tags" Target="../tags/tag586.xml"/><Relationship Id="rId12" Type="http://schemas.openxmlformats.org/officeDocument/2006/relationships/tags" Target="../tags/tag591.xml"/><Relationship Id="rId17" Type="http://schemas.openxmlformats.org/officeDocument/2006/relationships/image" Target="../media/image13.emf"/><Relationship Id="rId2" Type="http://schemas.openxmlformats.org/officeDocument/2006/relationships/tags" Target="../tags/tag581.xml"/><Relationship Id="rId16" Type="http://schemas.openxmlformats.org/officeDocument/2006/relationships/oleObject" Target="../embeddings/oleObject9.bin"/><Relationship Id="rId1" Type="http://schemas.openxmlformats.org/officeDocument/2006/relationships/tags" Target="../tags/tag580.xml"/><Relationship Id="rId6" Type="http://schemas.openxmlformats.org/officeDocument/2006/relationships/tags" Target="../tags/tag585.xml"/><Relationship Id="rId11" Type="http://schemas.openxmlformats.org/officeDocument/2006/relationships/tags" Target="../tags/tag590.xml"/><Relationship Id="rId5" Type="http://schemas.openxmlformats.org/officeDocument/2006/relationships/tags" Target="../tags/tag584.xml"/><Relationship Id="rId15" Type="http://schemas.openxmlformats.org/officeDocument/2006/relationships/slideMaster" Target="../slideMasters/slideMaster6.xml"/><Relationship Id="rId10" Type="http://schemas.openxmlformats.org/officeDocument/2006/relationships/tags" Target="../tags/tag589.xml"/><Relationship Id="rId4" Type="http://schemas.openxmlformats.org/officeDocument/2006/relationships/tags" Target="../tags/tag583.xml"/><Relationship Id="rId9" Type="http://schemas.openxmlformats.org/officeDocument/2006/relationships/tags" Target="../tags/tag588.xml"/><Relationship Id="rId14" Type="http://schemas.openxmlformats.org/officeDocument/2006/relationships/tags" Target="../tags/tag593.xml"/></Relationships>
</file>

<file path=ppt/slideLayouts/_rels/slideLayout109.xml.rels><?xml version="1.0" encoding="UTF-8" standalone="yes"?>
<Relationships xmlns="http://schemas.openxmlformats.org/package/2006/relationships"><Relationship Id="rId8" Type="http://schemas.openxmlformats.org/officeDocument/2006/relationships/tags" Target="../tags/tag601.xml"/><Relationship Id="rId13" Type="http://schemas.openxmlformats.org/officeDocument/2006/relationships/tags" Target="../tags/tag606.xml"/><Relationship Id="rId3" Type="http://schemas.openxmlformats.org/officeDocument/2006/relationships/tags" Target="../tags/tag596.xml"/><Relationship Id="rId7" Type="http://schemas.openxmlformats.org/officeDocument/2006/relationships/tags" Target="../tags/tag600.xml"/><Relationship Id="rId12" Type="http://schemas.openxmlformats.org/officeDocument/2006/relationships/tags" Target="../tags/tag605.xml"/><Relationship Id="rId2" Type="http://schemas.openxmlformats.org/officeDocument/2006/relationships/tags" Target="../tags/tag595.xml"/><Relationship Id="rId16" Type="http://schemas.openxmlformats.org/officeDocument/2006/relationships/image" Target="../media/image9.emf"/><Relationship Id="rId1" Type="http://schemas.openxmlformats.org/officeDocument/2006/relationships/tags" Target="../tags/tag594.xml"/><Relationship Id="rId6" Type="http://schemas.openxmlformats.org/officeDocument/2006/relationships/tags" Target="../tags/tag599.xml"/><Relationship Id="rId11" Type="http://schemas.openxmlformats.org/officeDocument/2006/relationships/tags" Target="../tags/tag604.xml"/><Relationship Id="rId5" Type="http://schemas.openxmlformats.org/officeDocument/2006/relationships/tags" Target="../tags/tag598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603.xml"/><Relationship Id="rId4" Type="http://schemas.openxmlformats.org/officeDocument/2006/relationships/tags" Target="../tags/tag597.xml"/><Relationship Id="rId9" Type="http://schemas.openxmlformats.org/officeDocument/2006/relationships/tags" Target="../tags/tag602.xml"/><Relationship Id="rId14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tags" Target="../tags/tag609.xml"/><Relationship Id="rId2" Type="http://schemas.openxmlformats.org/officeDocument/2006/relationships/tags" Target="../tags/tag608.xml"/><Relationship Id="rId1" Type="http://schemas.openxmlformats.org/officeDocument/2006/relationships/tags" Target="../tags/tag607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tags" Target="../tags/tag612.xml"/><Relationship Id="rId7" Type="http://schemas.openxmlformats.org/officeDocument/2006/relationships/oleObject" Target="../embeddings/oleObject12.bin"/><Relationship Id="rId2" Type="http://schemas.openxmlformats.org/officeDocument/2006/relationships/tags" Target="../tags/tag611.xml"/><Relationship Id="rId1" Type="http://schemas.openxmlformats.org/officeDocument/2006/relationships/tags" Target="../tags/tag610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614.xml"/><Relationship Id="rId4" Type="http://schemas.openxmlformats.org/officeDocument/2006/relationships/tags" Target="../tags/tag61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16.xml"/><Relationship Id="rId1" Type="http://schemas.openxmlformats.org/officeDocument/2006/relationships/tags" Target="../tags/tag615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18.xml"/><Relationship Id="rId1" Type="http://schemas.openxmlformats.org/officeDocument/2006/relationships/tags" Target="../tags/tag617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619.xml"/><Relationship Id="rId4" Type="http://schemas.openxmlformats.org/officeDocument/2006/relationships/image" Target="../media/image17.emf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620.xml"/></Relationships>
</file>

<file path=ppt/slideLayouts/_rels/slideLayout1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623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622.xml"/><Relationship Id="rId1" Type="http://schemas.openxmlformats.org/officeDocument/2006/relationships/tags" Target="../tags/tag621.xml"/><Relationship Id="rId6" Type="http://schemas.openxmlformats.org/officeDocument/2006/relationships/tags" Target="../tags/tag62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9" Type="http://schemas.openxmlformats.org/officeDocument/2006/relationships/image" Target="../media/image9.emf"/></Relationships>
</file>

<file path=ppt/slideLayouts/_rels/slideLayout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tags" Target="../tags/tag629.xml"/><Relationship Id="rId7" Type="http://schemas.openxmlformats.org/officeDocument/2006/relationships/oleObject" Target="../embeddings/oleObject17.bin"/><Relationship Id="rId2" Type="http://schemas.openxmlformats.org/officeDocument/2006/relationships/tags" Target="../tags/tag628.xml"/><Relationship Id="rId1" Type="http://schemas.openxmlformats.org/officeDocument/2006/relationships/tags" Target="../tags/tag627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631.xml"/><Relationship Id="rId4" Type="http://schemas.openxmlformats.org/officeDocument/2006/relationships/tags" Target="../tags/tag630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633.xml"/><Relationship Id="rId1" Type="http://schemas.openxmlformats.org/officeDocument/2006/relationships/tags" Target="../tags/tag632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8.bin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://www.unesco.org/education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image" Target="../media/image11.emf"/><Relationship Id="rId4" Type="http://schemas.openxmlformats.org/officeDocument/2006/relationships/tags" Target="../tags/tag27.xml"/><Relationship Id="rId9" Type="http://schemas.openxmlformats.org/officeDocument/2006/relationships/oleObject" Target="../embeddings/oleObject3.bin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10" Type="http://schemas.openxmlformats.org/officeDocument/2006/relationships/image" Target="../media/image9.emf"/><Relationship Id="rId4" Type="http://schemas.openxmlformats.org/officeDocument/2006/relationships/tags" Target="../tags/tag34.xml"/><Relationship Id="rId9" Type="http://schemas.openxmlformats.org/officeDocument/2006/relationships/oleObject" Target="../embeddings/oleObject4.bin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ags" Target="../tags/tag40.xml"/><Relationship Id="rId7" Type="http://schemas.openxmlformats.org/officeDocument/2006/relationships/oleObject" Target="../embeddings/oleObject5.bin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0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2" Type="http://schemas.openxmlformats.org/officeDocument/2006/relationships/tags" Target="../tags/tag52.xml"/><Relationship Id="rId16" Type="http://schemas.openxmlformats.org/officeDocument/2006/relationships/image" Target="../media/image9.emf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oleObject" Target="../embeddings/oleObject6.bin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2" Type="http://schemas.openxmlformats.org/officeDocument/2006/relationships/tags" Target="../tags/tag65.xml"/><Relationship Id="rId16" Type="http://schemas.openxmlformats.org/officeDocument/2006/relationships/image" Target="../media/image9.emf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oleObject" Target="../embeddings/oleObject7.bin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image" Target="../media/image9.emf"/><Relationship Id="rId2" Type="http://schemas.openxmlformats.org/officeDocument/2006/relationships/tags" Target="../tags/tag78.xml"/><Relationship Id="rId16" Type="http://schemas.openxmlformats.org/officeDocument/2006/relationships/oleObject" Target="../embeddings/oleObject8.bin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image" Target="../media/image9.emf"/><Relationship Id="rId2" Type="http://schemas.openxmlformats.org/officeDocument/2006/relationships/tags" Target="../tags/tag92.xml"/><Relationship Id="rId16" Type="http://schemas.openxmlformats.org/officeDocument/2006/relationships/oleObject" Target="../embeddings/oleObject8.bin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image" Target="../media/image13.emf"/><Relationship Id="rId2" Type="http://schemas.openxmlformats.org/officeDocument/2006/relationships/tags" Target="../tags/tag106.xml"/><Relationship Id="rId16" Type="http://schemas.openxmlformats.org/officeDocument/2006/relationships/oleObject" Target="../embeddings/oleObject9.bin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2" Type="http://schemas.openxmlformats.org/officeDocument/2006/relationships/tags" Target="../tags/tag120.xml"/><Relationship Id="rId16" Type="http://schemas.openxmlformats.org/officeDocument/2006/relationships/image" Target="../media/image9.emf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128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tags" Target="../tags/tag137.xml"/><Relationship Id="rId7" Type="http://schemas.openxmlformats.org/officeDocument/2006/relationships/oleObject" Target="../embeddings/oleObject12.bin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4.xml"/><Relationship Id="rId4" Type="http://schemas.openxmlformats.org/officeDocument/2006/relationships/image" Target="../media/image17.emf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5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14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9" Type="http://schemas.openxmlformats.org/officeDocument/2006/relationships/image" Target="../media/image9.emf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tags" Target="../tags/tag154.xml"/><Relationship Id="rId7" Type="http://schemas.openxmlformats.org/officeDocument/2006/relationships/oleObject" Target="../embeddings/oleObject17.bin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8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10" Type="http://schemas.openxmlformats.org/officeDocument/2006/relationships/image" Target="../media/image11.emf"/><Relationship Id="rId4" Type="http://schemas.openxmlformats.org/officeDocument/2006/relationships/tags" Target="../tags/tag184.xml"/><Relationship Id="rId9" Type="http://schemas.openxmlformats.org/officeDocument/2006/relationships/oleObject" Target="../embeddings/oleObject3.bin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10" Type="http://schemas.openxmlformats.org/officeDocument/2006/relationships/image" Target="../media/image9.emf"/><Relationship Id="rId4" Type="http://schemas.openxmlformats.org/officeDocument/2006/relationships/tags" Target="../tags/tag191.xml"/><Relationship Id="rId9" Type="http://schemas.openxmlformats.org/officeDocument/2006/relationships/oleObject" Target="../embeddings/oleObject4.bin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ags" Target="../tags/tag197.xml"/><Relationship Id="rId7" Type="http://schemas.openxmlformats.org/officeDocument/2006/relationships/oleObject" Target="../embeddings/oleObject5.bin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99.xml"/><Relationship Id="rId4" Type="http://schemas.openxmlformats.org/officeDocument/2006/relationships/tags" Target="../tags/tag198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20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207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13" Type="http://schemas.openxmlformats.org/officeDocument/2006/relationships/tags" Target="../tags/tag220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tags" Target="../tags/tag219.xml"/><Relationship Id="rId2" Type="http://schemas.openxmlformats.org/officeDocument/2006/relationships/tags" Target="../tags/tag209.xml"/><Relationship Id="rId16" Type="http://schemas.openxmlformats.org/officeDocument/2006/relationships/image" Target="../media/image9.emf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tags" Target="../tags/tag218.xml"/><Relationship Id="rId5" Type="http://schemas.openxmlformats.org/officeDocument/2006/relationships/tags" Target="../tags/tag212.xml"/><Relationship Id="rId15" Type="http://schemas.openxmlformats.org/officeDocument/2006/relationships/oleObject" Target="../embeddings/oleObject6.bin"/><Relationship Id="rId10" Type="http://schemas.openxmlformats.org/officeDocument/2006/relationships/tags" Target="../tags/tag217.xml"/><Relationship Id="rId4" Type="http://schemas.openxmlformats.org/officeDocument/2006/relationships/tags" Target="../tags/tag211.xml"/><Relationship Id="rId9" Type="http://schemas.openxmlformats.org/officeDocument/2006/relationships/tags" Target="../tags/tag216.xml"/><Relationship Id="rId14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tags" Target="../tags/tag233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tags" Target="../tags/tag232.xml"/><Relationship Id="rId2" Type="http://schemas.openxmlformats.org/officeDocument/2006/relationships/tags" Target="../tags/tag222.xml"/><Relationship Id="rId16" Type="http://schemas.openxmlformats.org/officeDocument/2006/relationships/image" Target="../media/image9.emf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tags" Target="../tags/tag231.xml"/><Relationship Id="rId5" Type="http://schemas.openxmlformats.org/officeDocument/2006/relationships/tags" Target="../tags/tag225.xml"/><Relationship Id="rId15" Type="http://schemas.openxmlformats.org/officeDocument/2006/relationships/oleObject" Target="../embeddings/oleObject7.bin"/><Relationship Id="rId10" Type="http://schemas.openxmlformats.org/officeDocument/2006/relationships/tags" Target="../tags/tag230.xml"/><Relationship Id="rId4" Type="http://schemas.openxmlformats.org/officeDocument/2006/relationships/tags" Target="../tags/tag224.xml"/><Relationship Id="rId9" Type="http://schemas.openxmlformats.org/officeDocument/2006/relationships/tags" Target="../tags/tag229.xml"/><Relationship Id="rId14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tags" Target="../tags/tag246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tags" Target="../tags/tag245.xml"/><Relationship Id="rId17" Type="http://schemas.openxmlformats.org/officeDocument/2006/relationships/image" Target="../media/image9.emf"/><Relationship Id="rId2" Type="http://schemas.openxmlformats.org/officeDocument/2006/relationships/tags" Target="../tags/tag235.xml"/><Relationship Id="rId16" Type="http://schemas.openxmlformats.org/officeDocument/2006/relationships/oleObject" Target="../embeddings/oleObject8.bin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5" Type="http://schemas.openxmlformats.org/officeDocument/2006/relationships/tags" Target="../tags/tag238.xml"/><Relationship Id="rId15" Type="http://schemas.openxmlformats.org/officeDocument/2006/relationships/slideMaster" Target="../slideMasters/slideMaster3.xml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Relationship Id="rId14" Type="http://schemas.openxmlformats.org/officeDocument/2006/relationships/tags" Target="../tags/tag24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tags" Target="../tags/tag260.xml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17" Type="http://schemas.openxmlformats.org/officeDocument/2006/relationships/image" Target="../media/image9.emf"/><Relationship Id="rId2" Type="http://schemas.openxmlformats.org/officeDocument/2006/relationships/tags" Target="../tags/tag249.xml"/><Relationship Id="rId16" Type="http://schemas.openxmlformats.org/officeDocument/2006/relationships/oleObject" Target="../embeddings/oleObject8.bin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5" Type="http://schemas.openxmlformats.org/officeDocument/2006/relationships/tags" Target="../tags/tag252.xml"/><Relationship Id="rId15" Type="http://schemas.openxmlformats.org/officeDocument/2006/relationships/slideMaster" Target="../slideMasters/slideMaster3.xml"/><Relationship Id="rId10" Type="http://schemas.openxmlformats.org/officeDocument/2006/relationships/tags" Target="../tags/tag257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tags" Target="../tags/tag269.xml"/><Relationship Id="rId13" Type="http://schemas.openxmlformats.org/officeDocument/2006/relationships/tags" Target="../tags/tag274.xml"/><Relationship Id="rId3" Type="http://schemas.openxmlformats.org/officeDocument/2006/relationships/tags" Target="../tags/tag264.xml"/><Relationship Id="rId7" Type="http://schemas.openxmlformats.org/officeDocument/2006/relationships/tags" Target="../tags/tag268.xml"/><Relationship Id="rId12" Type="http://schemas.openxmlformats.org/officeDocument/2006/relationships/tags" Target="../tags/tag273.xml"/><Relationship Id="rId17" Type="http://schemas.openxmlformats.org/officeDocument/2006/relationships/image" Target="../media/image13.emf"/><Relationship Id="rId2" Type="http://schemas.openxmlformats.org/officeDocument/2006/relationships/tags" Target="../tags/tag263.xml"/><Relationship Id="rId16" Type="http://schemas.openxmlformats.org/officeDocument/2006/relationships/oleObject" Target="../embeddings/oleObject9.bin"/><Relationship Id="rId1" Type="http://schemas.openxmlformats.org/officeDocument/2006/relationships/tags" Target="../tags/tag262.xml"/><Relationship Id="rId6" Type="http://schemas.openxmlformats.org/officeDocument/2006/relationships/tags" Target="../tags/tag267.xml"/><Relationship Id="rId11" Type="http://schemas.openxmlformats.org/officeDocument/2006/relationships/tags" Target="../tags/tag272.xml"/><Relationship Id="rId5" Type="http://schemas.openxmlformats.org/officeDocument/2006/relationships/tags" Target="../tags/tag266.xml"/><Relationship Id="rId15" Type="http://schemas.openxmlformats.org/officeDocument/2006/relationships/slideMaster" Target="../slideMasters/slideMaster3.xml"/><Relationship Id="rId10" Type="http://schemas.openxmlformats.org/officeDocument/2006/relationships/tags" Target="../tags/tag271.xml"/><Relationship Id="rId4" Type="http://schemas.openxmlformats.org/officeDocument/2006/relationships/tags" Target="../tags/tag265.xml"/><Relationship Id="rId9" Type="http://schemas.openxmlformats.org/officeDocument/2006/relationships/tags" Target="../tags/tag270.xml"/><Relationship Id="rId14" Type="http://schemas.openxmlformats.org/officeDocument/2006/relationships/tags" Target="../tags/tag275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13" Type="http://schemas.openxmlformats.org/officeDocument/2006/relationships/tags" Target="../tags/tag288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12" Type="http://schemas.openxmlformats.org/officeDocument/2006/relationships/tags" Target="../tags/tag287.xml"/><Relationship Id="rId2" Type="http://schemas.openxmlformats.org/officeDocument/2006/relationships/tags" Target="../tags/tag277.xml"/><Relationship Id="rId16" Type="http://schemas.openxmlformats.org/officeDocument/2006/relationships/image" Target="../media/image9.emf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tags" Target="../tags/tag286.xml"/><Relationship Id="rId5" Type="http://schemas.openxmlformats.org/officeDocument/2006/relationships/tags" Target="../tags/tag280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285.xml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tags" Target="../tags/tag294.xml"/><Relationship Id="rId7" Type="http://schemas.openxmlformats.org/officeDocument/2006/relationships/oleObject" Target="../embeddings/oleObject12.bin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296.xml"/><Relationship Id="rId4" Type="http://schemas.openxmlformats.org/officeDocument/2006/relationships/tags" Target="../tags/tag29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9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02.xml"/><Relationship Id="rId4" Type="http://schemas.openxmlformats.org/officeDocument/2006/relationships/image" Target="../media/image17.emf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0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30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9" Type="http://schemas.openxmlformats.org/officeDocument/2006/relationships/image" Target="../media/image9.emf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tags" Target="../tags/tag312.xml"/><Relationship Id="rId7" Type="http://schemas.openxmlformats.org/officeDocument/2006/relationships/oleObject" Target="../embeddings/oleObject17.bin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14.xml"/><Relationship Id="rId4" Type="http://schemas.openxmlformats.org/officeDocument/2006/relationships/tags" Target="../tags/tag31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8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1.sv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kpmg" TargetMode="External"/><Relationship Id="rId3" Type="http://schemas.openxmlformats.org/officeDocument/2006/relationships/image" Target="../media/image37.svg"/><Relationship Id="rId7" Type="http://schemas.openxmlformats.org/officeDocument/2006/relationships/hyperlink" Target="https://www.instagram.com/kpmg/" TargetMode="External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facebook.com/KPMG/" TargetMode="External"/><Relationship Id="rId5" Type="http://schemas.openxmlformats.org/officeDocument/2006/relationships/hyperlink" Target="https://www.linkedin.com/company/kpmg" TargetMode="External"/><Relationship Id="rId10" Type="http://schemas.openxmlformats.org/officeDocument/2006/relationships/image" Target="../media/image21.svg"/><Relationship Id="rId4" Type="http://schemas.openxmlformats.org/officeDocument/2006/relationships/hyperlink" Target="https://twitter.com/kpmg" TargetMode="External"/><Relationship Id="rId9" Type="http://schemas.openxmlformats.org/officeDocument/2006/relationships/image" Target="../media/image20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5.xml"/><Relationship Id="rId3" Type="http://schemas.openxmlformats.org/officeDocument/2006/relationships/tags" Target="../tags/tag342.xml"/><Relationship Id="rId7" Type="http://schemas.openxmlformats.org/officeDocument/2006/relationships/tags" Target="../tags/tag346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10" Type="http://schemas.openxmlformats.org/officeDocument/2006/relationships/image" Target="../media/image11.emf"/><Relationship Id="rId4" Type="http://schemas.openxmlformats.org/officeDocument/2006/relationships/tags" Target="../tags/tag343.xml"/><Relationship Id="rId9" Type="http://schemas.openxmlformats.org/officeDocument/2006/relationships/oleObject" Target="../embeddings/oleObject3.bin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5.xml"/><Relationship Id="rId3" Type="http://schemas.openxmlformats.org/officeDocument/2006/relationships/tags" Target="../tags/tag349.xml"/><Relationship Id="rId7" Type="http://schemas.openxmlformats.org/officeDocument/2006/relationships/tags" Target="../tags/tag353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10" Type="http://schemas.openxmlformats.org/officeDocument/2006/relationships/image" Target="../media/image9.emf"/><Relationship Id="rId4" Type="http://schemas.openxmlformats.org/officeDocument/2006/relationships/tags" Target="../tags/tag350.xml"/><Relationship Id="rId9" Type="http://schemas.openxmlformats.org/officeDocument/2006/relationships/oleObject" Target="../embeddings/oleObject4.bin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ags" Target="../tags/tag356.xml"/><Relationship Id="rId7" Type="http://schemas.openxmlformats.org/officeDocument/2006/relationships/oleObject" Target="../embeddings/oleObject5.bin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358.xml"/><Relationship Id="rId4" Type="http://schemas.openxmlformats.org/officeDocument/2006/relationships/tags" Target="../tags/tag35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362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366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13" Type="http://schemas.openxmlformats.org/officeDocument/2006/relationships/tags" Target="../tags/tag379.xml"/><Relationship Id="rId3" Type="http://schemas.openxmlformats.org/officeDocument/2006/relationships/tags" Target="../tags/tag369.xml"/><Relationship Id="rId7" Type="http://schemas.openxmlformats.org/officeDocument/2006/relationships/tags" Target="../tags/tag373.xml"/><Relationship Id="rId12" Type="http://schemas.openxmlformats.org/officeDocument/2006/relationships/tags" Target="../tags/tag378.xml"/><Relationship Id="rId2" Type="http://schemas.openxmlformats.org/officeDocument/2006/relationships/tags" Target="../tags/tag368.xml"/><Relationship Id="rId16" Type="http://schemas.openxmlformats.org/officeDocument/2006/relationships/image" Target="../media/image9.emf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tags" Target="../tags/tag377.xml"/><Relationship Id="rId5" Type="http://schemas.openxmlformats.org/officeDocument/2006/relationships/tags" Target="../tags/tag371.xml"/><Relationship Id="rId15" Type="http://schemas.openxmlformats.org/officeDocument/2006/relationships/oleObject" Target="../embeddings/oleObject6.bin"/><Relationship Id="rId10" Type="http://schemas.openxmlformats.org/officeDocument/2006/relationships/tags" Target="../tags/tag376.xml"/><Relationship Id="rId4" Type="http://schemas.openxmlformats.org/officeDocument/2006/relationships/tags" Target="../tags/tag370.xml"/><Relationship Id="rId9" Type="http://schemas.openxmlformats.org/officeDocument/2006/relationships/tags" Target="../tags/tag375.xml"/><Relationship Id="rId14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tags" Target="../tags/tag387.xml"/><Relationship Id="rId13" Type="http://schemas.openxmlformats.org/officeDocument/2006/relationships/tags" Target="../tags/tag392.xml"/><Relationship Id="rId3" Type="http://schemas.openxmlformats.org/officeDocument/2006/relationships/tags" Target="../tags/tag382.xml"/><Relationship Id="rId7" Type="http://schemas.openxmlformats.org/officeDocument/2006/relationships/tags" Target="../tags/tag386.xml"/><Relationship Id="rId12" Type="http://schemas.openxmlformats.org/officeDocument/2006/relationships/tags" Target="../tags/tag391.xml"/><Relationship Id="rId2" Type="http://schemas.openxmlformats.org/officeDocument/2006/relationships/tags" Target="../tags/tag381.xml"/><Relationship Id="rId16" Type="http://schemas.openxmlformats.org/officeDocument/2006/relationships/image" Target="../media/image9.emf"/><Relationship Id="rId1" Type="http://schemas.openxmlformats.org/officeDocument/2006/relationships/tags" Target="../tags/tag380.xml"/><Relationship Id="rId6" Type="http://schemas.openxmlformats.org/officeDocument/2006/relationships/tags" Target="../tags/tag385.xml"/><Relationship Id="rId11" Type="http://schemas.openxmlformats.org/officeDocument/2006/relationships/tags" Target="../tags/tag390.xml"/><Relationship Id="rId5" Type="http://schemas.openxmlformats.org/officeDocument/2006/relationships/tags" Target="../tags/tag384.xml"/><Relationship Id="rId15" Type="http://schemas.openxmlformats.org/officeDocument/2006/relationships/oleObject" Target="../embeddings/oleObject7.bin"/><Relationship Id="rId10" Type="http://schemas.openxmlformats.org/officeDocument/2006/relationships/tags" Target="../tags/tag389.xml"/><Relationship Id="rId4" Type="http://schemas.openxmlformats.org/officeDocument/2006/relationships/tags" Target="../tags/tag383.xml"/><Relationship Id="rId9" Type="http://schemas.openxmlformats.org/officeDocument/2006/relationships/tags" Target="../tags/tag388.xml"/><Relationship Id="rId14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tags" Target="../tags/tag400.xml"/><Relationship Id="rId13" Type="http://schemas.openxmlformats.org/officeDocument/2006/relationships/tags" Target="../tags/tag405.xml"/><Relationship Id="rId3" Type="http://schemas.openxmlformats.org/officeDocument/2006/relationships/tags" Target="../tags/tag395.xml"/><Relationship Id="rId7" Type="http://schemas.openxmlformats.org/officeDocument/2006/relationships/tags" Target="../tags/tag399.xml"/><Relationship Id="rId12" Type="http://schemas.openxmlformats.org/officeDocument/2006/relationships/tags" Target="../tags/tag404.xml"/><Relationship Id="rId17" Type="http://schemas.openxmlformats.org/officeDocument/2006/relationships/image" Target="../media/image9.emf"/><Relationship Id="rId2" Type="http://schemas.openxmlformats.org/officeDocument/2006/relationships/tags" Target="../tags/tag394.xml"/><Relationship Id="rId16" Type="http://schemas.openxmlformats.org/officeDocument/2006/relationships/oleObject" Target="../embeddings/oleObject8.bin"/><Relationship Id="rId1" Type="http://schemas.openxmlformats.org/officeDocument/2006/relationships/tags" Target="../tags/tag393.xml"/><Relationship Id="rId6" Type="http://schemas.openxmlformats.org/officeDocument/2006/relationships/tags" Target="../tags/tag398.xml"/><Relationship Id="rId11" Type="http://schemas.openxmlformats.org/officeDocument/2006/relationships/tags" Target="../tags/tag403.xml"/><Relationship Id="rId5" Type="http://schemas.openxmlformats.org/officeDocument/2006/relationships/tags" Target="../tags/tag397.xml"/><Relationship Id="rId15" Type="http://schemas.openxmlformats.org/officeDocument/2006/relationships/slideMaster" Target="../slideMasters/slideMaster5.xml"/><Relationship Id="rId10" Type="http://schemas.openxmlformats.org/officeDocument/2006/relationships/tags" Target="../tags/tag402.xml"/><Relationship Id="rId4" Type="http://schemas.openxmlformats.org/officeDocument/2006/relationships/tags" Target="../tags/tag396.xml"/><Relationship Id="rId9" Type="http://schemas.openxmlformats.org/officeDocument/2006/relationships/tags" Target="../tags/tag401.xml"/><Relationship Id="rId14" Type="http://schemas.openxmlformats.org/officeDocument/2006/relationships/tags" Target="../tags/tag406.xml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tags" Target="../tags/tag414.xml"/><Relationship Id="rId13" Type="http://schemas.openxmlformats.org/officeDocument/2006/relationships/tags" Target="../tags/tag419.xml"/><Relationship Id="rId3" Type="http://schemas.openxmlformats.org/officeDocument/2006/relationships/tags" Target="../tags/tag409.xml"/><Relationship Id="rId7" Type="http://schemas.openxmlformats.org/officeDocument/2006/relationships/tags" Target="../tags/tag413.xml"/><Relationship Id="rId12" Type="http://schemas.openxmlformats.org/officeDocument/2006/relationships/tags" Target="../tags/tag418.xml"/><Relationship Id="rId17" Type="http://schemas.openxmlformats.org/officeDocument/2006/relationships/image" Target="../media/image9.emf"/><Relationship Id="rId2" Type="http://schemas.openxmlformats.org/officeDocument/2006/relationships/tags" Target="../tags/tag408.xml"/><Relationship Id="rId16" Type="http://schemas.openxmlformats.org/officeDocument/2006/relationships/oleObject" Target="../embeddings/oleObject8.bin"/><Relationship Id="rId1" Type="http://schemas.openxmlformats.org/officeDocument/2006/relationships/tags" Target="../tags/tag407.xml"/><Relationship Id="rId6" Type="http://schemas.openxmlformats.org/officeDocument/2006/relationships/tags" Target="../tags/tag412.xml"/><Relationship Id="rId11" Type="http://schemas.openxmlformats.org/officeDocument/2006/relationships/tags" Target="../tags/tag417.xml"/><Relationship Id="rId5" Type="http://schemas.openxmlformats.org/officeDocument/2006/relationships/tags" Target="../tags/tag411.xml"/><Relationship Id="rId15" Type="http://schemas.openxmlformats.org/officeDocument/2006/relationships/slideMaster" Target="../slideMasters/slideMaster5.xml"/><Relationship Id="rId10" Type="http://schemas.openxmlformats.org/officeDocument/2006/relationships/tags" Target="../tags/tag416.xml"/><Relationship Id="rId4" Type="http://schemas.openxmlformats.org/officeDocument/2006/relationships/tags" Target="../tags/tag410.xml"/><Relationship Id="rId9" Type="http://schemas.openxmlformats.org/officeDocument/2006/relationships/tags" Target="../tags/tag415.xml"/><Relationship Id="rId14" Type="http://schemas.openxmlformats.org/officeDocument/2006/relationships/tags" Target="../tags/tag420.xml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tags" Target="../tags/tag428.xml"/><Relationship Id="rId13" Type="http://schemas.openxmlformats.org/officeDocument/2006/relationships/tags" Target="../tags/tag433.xml"/><Relationship Id="rId3" Type="http://schemas.openxmlformats.org/officeDocument/2006/relationships/tags" Target="../tags/tag423.xml"/><Relationship Id="rId7" Type="http://schemas.openxmlformats.org/officeDocument/2006/relationships/tags" Target="../tags/tag427.xml"/><Relationship Id="rId12" Type="http://schemas.openxmlformats.org/officeDocument/2006/relationships/tags" Target="../tags/tag432.xml"/><Relationship Id="rId17" Type="http://schemas.openxmlformats.org/officeDocument/2006/relationships/image" Target="../media/image13.emf"/><Relationship Id="rId2" Type="http://schemas.openxmlformats.org/officeDocument/2006/relationships/tags" Target="../tags/tag422.xml"/><Relationship Id="rId16" Type="http://schemas.openxmlformats.org/officeDocument/2006/relationships/oleObject" Target="../embeddings/oleObject9.bin"/><Relationship Id="rId1" Type="http://schemas.openxmlformats.org/officeDocument/2006/relationships/tags" Target="../tags/tag421.xml"/><Relationship Id="rId6" Type="http://schemas.openxmlformats.org/officeDocument/2006/relationships/tags" Target="../tags/tag426.xml"/><Relationship Id="rId11" Type="http://schemas.openxmlformats.org/officeDocument/2006/relationships/tags" Target="../tags/tag431.xml"/><Relationship Id="rId5" Type="http://schemas.openxmlformats.org/officeDocument/2006/relationships/tags" Target="../tags/tag425.xml"/><Relationship Id="rId15" Type="http://schemas.openxmlformats.org/officeDocument/2006/relationships/slideMaster" Target="../slideMasters/slideMaster5.xml"/><Relationship Id="rId10" Type="http://schemas.openxmlformats.org/officeDocument/2006/relationships/tags" Target="../tags/tag430.xml"/><Relationship Id="rId4" Type="http://schemas.openxmlformats.org/officeDocument/2006/relationships/tags" Target="../tags/tag424.xml"/><Relationship Id="rId9" Type="http://schemas.openxmlformats.org/officeDocument/2006/relationships/tags" Target="../tags/tag429.xml"/><Relationship Id="rId14" Type="http://schemas.openxmlformats.org/officeDocument/2006/relationships/tags" Target="../tags/tag434.xml"/></Relationships>
</file>

<file path=ppt/slideLayouts/_rels/slideLayout87.xml.rels><?xml version="1.0" encoding="UTF-8" standalone="yes"?>
<Relationships xmlns="http://schemas.openxmlformats.org/package/2006/relationships"><Relationship Id="rId8" Type="http://schemas.openxmlformats.org/officeDocument/2006/relationships/tags" Target="../tags/tag442.xml"/><Relationship Id="rId13" Type="http://schemas.openxmlformats.org/officeDocument/2006/relationships/tags" Target="../tags/tag447.xml"/><Relationship Id="rId3" Type="http://schemas.openxmlformats.org/officeDocument/2006/relationships/tags" Target="../tags/tag437.xml"/><Relationship Id="rId7" Type="http://schemas.openxmlformats.org/officeDocument/2006/relationships/tags" Target="../tags/tag441.xml"/><Relationship Id="rId12" Type="http://schemas.openxmlformats.org/officeDocument/2006/relationships/tags" Target="../tags/tag446.xml"/><Relationship Id="rId2" Type="http://schemas.openxmlformats.org/officeDocument/2006/relationships/tags" Target="../tags/tag436.xml"/><Relationship Id="rId16" Type="http://schemas.openxmlformats.org/officeDocument/2006/relationships/image" Target="../media/image9.emf"/><Relationship Id="rId1" Type="http://schemas.openxmlformats.org/officeDocument/2006/relationships/tags" Target="../tags/tag435.xml"/><Relationship Id="rId6" Type="http://schemas.openxmlformats.org/officeDocument/2006/relationships/tags" Target="../tags/tag440.xml"/><Relationship Id="rId11" Type="http://schemas.openxmlformats.org/officeDocument/2006/relationships/tags" Target="../tags/tag445.xml"/><Relationship Id="rId5" Type="http://schemas.openxmlformats.org/officeDocument/2006/relationships/tags" Target="../tags/tag439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444.xml"/><Relationship Id="rId4" Type="http://schemas.openxmlformats.org/officeDocument/2006/relationships/tags" Target="../tags/tag438.xml"/><Relationship Id="rId9" Type="http://schemas.openxmlformats.org/officeDocument/2006/relationships/tags" Target="../tags/tag443.xml"/><Relationship Id="rId14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" Type="http://schemas.openxmlformats.org/officeDocument/2006/relationships/tags" Target="../tags/tag448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1.bin"/><Relationship Id="rId4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tags" Target="../tags/tag453.xml"/><Relationship Id="rId7" Type="http://schemas.openxmlformats.org/officeDocument/2006/relationships/oleObject" Target="../embeddings/oleObject12.bin"/><Relationship Id="rId2" Type="http://schemas.openxmlformats.org/officeDocument/2006/relationships/tags" Target="../tags/tag452.xml"/><Relationship Id="rId1" Type="http://schemas.openxmlformats.org/officeDocument/2006/relationships/tags" Target="../tags/tag451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455.xml"/><Relationship Id="rId4" Type="http://schemas.openxmlformats.org/officeDocument/2006/relationships/tags" Target="../tags/tag45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456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458.xml"/><Relationship Id="rId1" Type="http://schemas.openxmlformats.org/officeDocument/2006/relationships/tags" Target="../tags/tag457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460.xml"/><Relationship Id="rId1" Type="http://schemas.openxmlformats.org/officeDocument/2006/relationships/tags" Target="../tags/tag459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461.xml"/><Relationship Id="rId4" Type="http://schemas.openxmlformats.org/officeDocument/2006/relationships/image" Target="../media/image17.emf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462.xml"/></Relationships>
</file>

<file path=ppt/slideLayouts/_rels/slideLayout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tags" Target="../tags/tag465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464.xml"/><Relationship Id="rId1" Type="http://schemas.openxmlformats.org/officeDocument/2006/relationships/tags" Target="../tags/tag463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9" Type="http://schemas.openxmlformats.org/officeDocument/2006/relationships/image" Target="../media/image9.emf"/></Relationships>
</file>

<file path=ppt/slideLayouts/_rels/slideLayout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tags" Target="../tags/tag471.xml"/><Relationship Id="rId7" Type="http://schemas.openxmlformats.org/officeDocument/2006/relationships/oleObject" Target="../embeddings/oleObject17.bin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473.xml"/><Relationship Id="rId4" Type="http://schemas.openxmlformats.org/officeDocument/2006/relationships/tags" Target="../tags/tag472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475.xml"/><Relationship Id="rId1" Type="http://schemas.openxmlformats.org/officeDocument/2006/relationships/tags" Target="../tags/tag474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8.bin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6.xml"/><Relationship Id="rId3" Type="http://schemas.openxmlformats.org/officeDocument/2006/relationships/tags" Target="../tags/tag501.xml"/><Relationship Id="rId7" Type="http://schemas.openxmlformats.org/officeDocument/2006/relationships/tags" Target="../tags/tag505.xml"/><Relationship Id="rId2" Type="http://schemas.openxmlformats.org/officeDocument/2006/relationships/tags" Target="../tags/tag500.xml"/><Relationship Id="rId1" Type="http://schemas.openxmlformats.org/officeDocument/2006/relationships/tags" Target="../tags/tag499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10" Type="http://schemas.openxmlformats.org/officeDocument/2006/relationships/image" Target="../media/image11.emf"/><Relationship Id="rId4" Type="http://schemas.openxmlformats.org/officeDocument/2006/relationships/tags" Target="../tags/tag502.xml"/><Relationship Id="rId9" Type="http://schemas.openxmlformats.org/officeDocument/2006/relationships/oleObject" Target="../embeddings/oleObject3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56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1249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90505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110825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1318966"/>
            <a:ext cx="11082528" cy="276999"/>
          </a:xfr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344201047"/>
      </p:ext>
    </p:extLst>
  </p:cSld>
  <p:clrMapOvr>
    <a:masterClrMapping/>
  </p:clrMapOvr>
  <p:hf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2279F3A-E785-A817-A43D-2AB5BBAC0C6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757215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2279F3A-E785-A817-A43D-2AB5BBAC0C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06563"/>
            <a:ext cx="3813048" cy="69494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>
              <a:lnSpc>
                <a:spcPct val="9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5154603C-472B-D4E8-F358-1CD0ED401B4F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682229312"/>
      </p:ext>
    </p:extLst>
  </p:cSld>
  <p:clrMapOvr>
    <a:masterClrMapping/>
  </p:clrMapOvr>
  <p:hf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rIns="365760" anchor="ctr">
            <a:noAutofit/>
          </a:bodyPr>
          <a:lstStyle>
            <a:lvl1pPr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3057897B-D3C8-A735-DC7E-D4383D1221E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582105762"/>
      </p:ext>
    </p:extLst>
  </p:cSld>
  <p:clrMapOvr>
    <a:masterClrMapping/>
  </p:clrMapOvr>
  <p:hf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4580468"/>
            <a:ext cx="11082528" cy="677108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3" name="1. On-page tracker">
            <a:extLst>
              <a:ext uri="{FF2B5EF4-FFF2-40B4-BE49-F238E27FC236}">
                <a16:creationId xmlns:a16="http://schemas.microsoft.com/office/drawing/2014/main" id="{77387CA2-37E3-E660-67B4-16D621E80E7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771888106"/>
      </p:ext>
    </p:extLst>
  </p:cSld>
  <p:clrMapOvr>
    <a:masterClrMapping/>
  </p:clrMapOvr>
  <p:hf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53238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6FAC554-F995-4246-BE36-413D2200D9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7D03BAA3-96F1-4B7C-895E-B9B8CFDDA5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715757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715757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133601"/>
            <a:ext cx="2514600" cy="1380210"/>
          </a:xfrm>
        </p:spPr>
        <p:txBody>
          <a:bodyPr vert="horz" anchor="b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3659644"/>
            <a:ext cx="2514600" cy="553998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C3405AEA-74D5-910E-C204-B62E695DB02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055102687"/>
      </p:ext>
    </p:extLst>
  </p:cSld>
  <p:clrMapOvr>
    <a:masterClrMapping/>
  </p:clrMapOvr>
  <p:hf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8399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2D2E0F6-5BB5-47A0-8E4A-CD4E6673B19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2D4C39DE-34D3-430B-A68C-3662DBF9F42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71219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671219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5" y="3659644"/>
            <a:ext cx="3465575" cy="2769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1AB19973-CFDD-3FB8-6DFF-498B601C379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490280521"/>
      </p:ext>
    </p:extLst>
  </p:cSld>
  <p:clrMapOvr>
    <a:masterClrMapping/>
  </p:clrMapOvr>
  <p:hf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54736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951887886"/>
      </p:ext>
    </p:extLst>
  </p:cSld>
  <p:clrMapOvr>
    <a:masterClrMapping/>
  </p:clrMapOvr>
  <p:hf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573171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6573171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4255190852"/>
      </p:ext>
    </p:extLst>
  </p:cSld>
  <p:clrMapOvr>
    <a:masterClrMapping/>
  </p:clrMapOvr>
  <p:hf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9537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72" imgH="588" progId="TCLayout.ActiveDocument.1">
                  <p:embed/>
                </p:oleObj>
              </mc:Choice>
              <mc:Fallback>
                <p:oleObj name="think-cell Slide" r:id="rId16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8F8ABD0-305F-4DFC-AC60-1FB7BB16830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69677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AEC46ACE-42CD-4304-9E51-86DBC38CA4EB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2" name="BottomLineRight">
            <a:extLst>
              <a:ext uri="{FF2B5EF4-FFF2-40B4-BE49-F238E27FC236}">
                <a16:creationId xmlns:a16="http://schemas.microsoft.com/office/drawing/2014/main" id="{6425396B-5490-4E4D-8EA4-E4AB4F98BF6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173371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BottomLineLeft">
            <a:extLst>
              <a:ext uri="{FF2B5EF4-FFF2-40B4-BE49-F238E27FC236}">
                <a16:creationId xmlns:a16="http://schemas.microsoft.com/office/drawing/2014/main" id="{570396F1-4249-402C-975E-F70778173C25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554736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TopLineRight">
            <a:extLst>
              <a:ext uri="{FF2B5EF4-FFF2-40B4-BE49-F238E27FC236}">
                <a16:creationId xmlns:a16="http://schemas.microsoft.com/office/drawing/2014/main" id="{C5BD98EE-C09E-457E-A028-EBE485145AA3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173371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TopLineLeft">
            <a:extLst>
              <a:ext uri="{FF2B5EF4-FFF2-40B4-BE49-F238E27FC236}">
                <a16:creationId xmlns:a16="http://schemas.microsoft.com/office/drawing/2014/main" id="{47D3FB95-30DE-4983-B5AE-01B80542C0DD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8D646E-BD43-4948-96FE-F798F0E18D71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91125"/>
            <a:ext cx="6967728" cy="2769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81FC95FE-98AE-2D03-2407-7155AFECE47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641917207"/>
      </p:ext>
    </p:extLst>
  </p:cSld>
  <p:clrMapOvr>
    <a:masterClrMapping/>
  </p:clrMapOvr>
  <p:hf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156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7" name="BottomLineRight">
            <a:extLst>
              <a:ext uri="{FF2B5EF4-FFF2-40B4-BE49-F238E27FC236}">
                <a16:creationId xmlns:a16="http://schemas.microsoft.com/office/drawing/2014/main" id="{C7EF0021-7C64-4C3A-BB10-343D51B3F04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119861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BottomLineLeft">
            <a:extLst>
              <a:ext uri="{FF2B5EF4-FFF2-40B4-BE49-F238E27FC236}">
                <a16:creationId xmlns:a16="http://schemas.microsoft.com/office/drawing/2014/main" id="{769848ED-A1D9-4D6F-AC16-5512562B47A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TopLineRight">
            <a:extLst>
              <a:ext uri="{FF2B5EF4-FFF2-40B4-BE49-F238E27FC236}">
                <a16:creationId xmlns:a16="http://schemas.microsoft.com/office/drawing/2014/main" id="{9DD5C457-8894-4C00-BE39-CE61754727F6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9119861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TopLineLeft">
            <a:extLst>
              <a:ext uri="{FF2B5EF4-FFF2-40B4-BE49-F238E27FC236}">
                <a16:creationId xmlns:a16="http://schemas.microsoft.com/office/drawing/2014/main" id="{8B2884B5-93FA-4ECC-9065-3398231F02FC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354162"/>
            <a:ext cx="7918704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1291125"/>
            <a:ext cx="7918704" cy="29718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40C50DBC-77FE-61C3-BB9B-59D91329110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34187523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49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32E4BA7-205B-4431-879A-B60A0FD6D20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7888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4" imgH="344" progId="TCLayout.ActiveDocument.1">
                  <p:embed/>
                </p:oleObj>
              </mc:Choice>
              <mc:Fallback>
                <p:oleObj name="think-cell Slide" r:id="rId5" imgW="344" imgH="34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32E4BA7-205B-4431-879A-B60A0FD6D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ClientLogo">
            <a:extLst>
              <a:ext uri="{FF2B5EF4-FFF2-40B4-BE49-F238E27FC236}">
                <a16:creationId xmlns:a16="http://schemas.microsoft.com/office/drawing/2014/main" id="{360045FA-4F2B-7CCC-BC88-DBB2BC856EF6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096891" y="2906491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</p:spTree>
    <p:extLst>
      <p:ext uri="{BB962C8B-B14F-4D97-AF65-F5344CB8AC3E}">
        <p14:creationId xmlns:p14="http://schemas.microsoft.com/office/powerpoint/2010/main" val="3327389610"/>
      </p:ext>
    </p:extLst>
  </p:cSld>
  <p:clrMapOvr>
    <a:masterClrMapping/>
  </p:clrMapOvr>
  <p:hf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10C5396-A74C-51C3-AEC5-D35E7FDD26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0000826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10C5396-A74C-51C3-AEC5-D35E7FDD2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B5FB0D-5CC7-9318-47B3-B932C5E0C6E2}"/>
              </a:ext>
            </a:extLst>
          </p:cNvPr>
          <p:cNvSpPr txBox="1"/>
          <p:nvPr/>
        </p:nvSpPr>
        <p:spPr>
          <a:xfrm>
            <a:off x="1843088" y="-80010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51CB7D96-238D-424E-1A92-C27F075F834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215802493"/>
      </p:ext>
    </p:extLst>
  </p:cSld>
  <p:clrMapOvr>
    <a:masterClrMapping/>
  </p:clrMapOvr>
  <p:hf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" userDrawn="1">
  <p:cSld name="Section slide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E35B631-D5F9-6FCC-423A-6ACCA9A030A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491898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E35B631-D5F9-6FCC-423A-6ACCA9A03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E0C33467-BBC3-53ED-D60D-E398671923CF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3246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">
            <a:extLst>
              <a:ext uri="{FF2B5EF4-FFF2-40B4-BE49-F238E27FC236}">
                <a16:creationId xmlns:a16="http://schemas.microsoft.com/office/drawing/2014/main" id="{86FB5C25-96A2-3B81-6A4C-F7422F8FA374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30647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EA2B47-10D4-7DBD-8DB4-FE8BB18230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567511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EA2B47-10D4-7DBD-8DB4-FE8BB1823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49419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DE5280-4125-2599-F023-1E09602E8807}"/>
              </a:ext>
            </a:extLst>
          </p:cNvPr>
          <p:cNvSpPr/>
          <p:nvPr userDrawn="1"/>
        </p:nvSpPr>
        <p:spPr>
          <a:xfrm>
            <a:off x="310551" y="987425"/>
            <a:ext cx="11542143" cy="565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32FBE355-9B24-416F-29A4-651F42583261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90613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34808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8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806" y="2821313"/>
            <a:ext cx="3465576" cy="6924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b="1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67806" y="3659644"/>
            <a:ext cx="3465575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648000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F80FF20-A2C9-EB28-ADC8-39607E4CD4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11164566" y="6425800"/>
            <a:ext cx="536475" cy="365125"/>
          </a:xfrm>
        </p:spPr>
        <p:txBody>
          <a:bodyPr/>
          <a:lstStyle/>
          <a:p>
            <a:fld id="{1F24DAD8-0A8D-144F-AE7C-C0F3CF879725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oogle Shape;14;p38">
            <a:extLst>
              <a:ext uri="{FF2B5EF4-FFF2-40B4-BE49-F238E27FC236}">
                <a16:creationId xmlns:a16="http://schemas.microsoft.com/office/drawing/2014/main" id="{F09CA97D-EF03-775C-CE66-801818091ADC}"/>
              </a:ext>
            </a:extLst>
          </p:cNvPr>
          <p:cNvCxnSpPr/>
          <p:nvPr userDrawn="1"/>
        </p:nvCxnSpPr>
        <p:spPr>
          <a:xfrm>
            <a:off x="550863" y="117633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FA971DCA-4064-003E-8E4B-4869742BCB5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443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52908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DF4293-FF95-4206-A031-DB95227F4FB6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50800" y="4510168"/>
            <a:ext cx="7182359" cy="322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1941" y="4092559"/>
            <a:ext cx="7182359" cy="4052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1941" y="3362115"/>
            <a:ext cx="8384795" cy="60939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Google Shape;13;p38">
            <a:extLst>
              <a:ext uri="{FF2B5EF4-FFF2-40B4-BE49-F238E27FC236}">
                <a16:creationId xmlns:a16="http://schemas.microsoft.com/office/drawing/2014/main" id="{11412684-54AD-C122-7135-5E5A39CFE00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040036" y="6425800"/>
            <a:ext cx="6610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Google Shape;15;p38">
            <a:extLst>
              <a:ext uri="{FF2B5EF4-FFF2-40B4-BE49-F238E27FC236}">
                <a16:creationId xmlns:a16="http://schemas.microsoft.com/office/drawing/2014/main" id="{54FC2F10-59E4-52FC-E4D4-4D109E77FF8A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Google Shape;27;p41">
            <a:extLst>
              <a:ext uri="{FF2B5EF4-FFF2-40B4-BE49-F238E27FC236}">
                <a16:creationId xmlns:a16="http://schemas.microsoft.com/office/drawing/2014/main" id="{FED17FA3-CF47-6F37-5582-8B61151D6C75}"/>
              </a:ext>
            </a:extLst>
          </p:cNvPr>
          <p:cNvSpPr txBox="1"/>
          <p:nvPr userDrawn="1"/>
        </p:nvSpPr>
        <p:spPr>
          <a:xfrm>
            <a:off x="7763905" y="6425800"/>
            <a:ext cx="340066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Company Name</a:t>
            </a:r>
            <a:endParaRPr sz="9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238586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1_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C1A3E8A5-6140-548F-EB36-6E044E92CB50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D932975-FBC2-52F0-6068-2CB9DABF98B4}"/>
              </a:ext>
            </a:extLst>
          </p:cNvPr>
          <p:cNvSpPr txBox="1"/>
          <p:nvPr userDrawn="1"/>
        </p:nvSpPr>
        <p:spPr>
          <a:xfrm>
            <a:off x="1842868" y="1167618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26D31096-8F5E-8FA4-F3E8-7F7509A3EDB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2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585E3C-E71F-27EE-4D76-96B1E7A8F9B0}"/>
              </a:ext>
            </a:extLst>
          </p:cNvPr>
          <p:cNvSpPr txBox="1"/>
          <p:nvPr userDrawn="1"/>
        </p:nvSpPr>
        <p:spPr>
          <a:xfrm>
            <a:off x="10419644" y="6570133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85104302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30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1A0008D9-C6FD-4824-A2C9-CC0555A4E37A}"/>
              </a:ext>
            </a:extLst>
          </p:cNvPr>
          <p:cNvSpPr/>
          <p:nvPr userDrawn="1"/>
        </p:nvSpPr>
        <p:spPr>
          <a:xfrm>
            <a:off x="-1065" y="33"/>
            <a:ext cx="12191997" cy="3335383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25" name="Straight Connector 14">
            <a:extLst>
              <a:ext uri="{FF2B5EF4-FFF2-40B4-BE49-F238E27FC236}">
                <a16:creationId xmlns:a16="http://schemas.microsoft.com/office/drawing/2014/main" id="{A9EBAC2D-9312-4A68-8BB3-1DB25802C369}"/>
              </a:ext>
            </a:extLst>
          </p:cNvPr>
          <p:cNvCxnSpPr/>
          <p:nvPr userDrawn="1"/>
        </p:nvCxnSpPr>
        <p:spPr>
          <a:xfrm>
            <a:off x="3061471" y="6324869"/>
            <a:ext cx="0" cy="53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14">
            <a:extLst>
              <a:ext uri="{FF2B5EF4-FFF2-40B4-BE49-F238E27FC236}">
                <a16:creationId xmlns:a16="http://schemas.microsoft.com/office/drawing/2014/main" id="{6A0B8AAE-2554-4F6F-AB8C-76934783612C}"/>
              </a:ext>
            </a:extLst>
          </p:cNvPr>
          <p:cNvCxnSpPr/>
          <p:nvPr userDrawn="1"/>
        </p:nvCxnSpPr>
        <p:spPr>
          <a:xfrm>
            <a:off x="10560519" y="6314542"/>
            <a:ext cx="0" cy="53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 userDrawn="1"/>
        </p:nvSpPr>
        <p:spPr>
          <a:xfrm>
            <a:off x="0" y="1065816"/>
            <a:ext cx="12192000" cy="167226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/>
              <a:buNone/>
            </a:pPr>
            <a:r>
              <a:rPr lang="en-GB" sz="1100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024280" y="3610968"/>
            <a:ext cx="6143443" cy="1259217"/>
            <a:chOff x="2268209" y="2796770"/>
            <a:chExt cx="4607582" cy="1259217"/>
          </a:xfrm>
        </p:grpSpPr>
        <p:sp>
          <p:nvSpPr>
            <p:cNvPr id="14" name="TextBox 13"/>
            <p:cNvSpPr txBox="1"/>
            <p:nvPr/>
          </p:nvSpPr>
          <p:spPr>
            <a:xfrm>
              <a:off x="2268209" y="2796770"/>
              <a:ext cx="4607582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200"/>
                <a:t>Learn more: </a:t>
              </a:r>
              <a:r>
                <a:rPr lang="en-US" sz="2200">
                  <a:hlinkClick r:id="rId2"/>
                </a:rPr>
                <a:t>www.unesco.org/education</a:t>
              </a:r>
              <a:endParaRPr lang="en-US" sz="2200"/>
            </a:p>
          </p:txBody>
        </p:sp>
        <p:pic>
          <p:nvPicPr>
            <p:cNvPr id="15" name="Picture 14" descr="twitter-logo.ai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1555" y="3183044"/>
              <a:ext cx="746594" cy="668462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106925" y="3286546"/>
              <a:ext cx="276886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2200"/>
                <a:t>@UNESCO</a:t>
              </a:r>
              <a:br>
                <a:rPr lang="en-US" sz="2200"/>
              </a:br>
              <a:endParaRPr lang="en-US" sz="2200"/>
            </a:p>
          </p:txBody>
        </p:sp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0DC8F4A4-D1E9-A846-A3A5-A05C243029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D2DDE3A-4CF3-7347-853E-2611284371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3" y="4770751"/>
            <a:ext cx="2135912" cy="206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38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293708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9A7EDBE-D01B-4254-BDF5-4D04579FF3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52" y="1751727"/>
            <a:ext cx="9112560" cy="80030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625" b="1">
                <a:solidFill>
                  <a:schemeClr val="bg1"/>
                </a:solidFill>
              </a:defRPr>
            </a:lvl1pPr>
          </a:lstStyle>
          <a:p>
            <a:r>
              <a:rPr lang="en-GB"/>
              <a:t>Main Title</a:t>
            </a:r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E1186C3-0B50-4241-BA29-82E76CE7718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2819228"/>
            <a:ext cx="9112560" cy="39753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35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Subtext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F4FE20E7-C4CC-E743-A828-AF0C6B6B8A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5107147-6CF5-CD4F-BFF2-4A00650119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7" y="6387406"/>
            <a:ext cx="2008823" cy="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97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065" y="33"/>
            <a:ext cx="12191997" cy="3335383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2146291" y="3655002"/>
            <a:ext cx="7897284" cy="606692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b="1" baseline="0">
                <a:solidFill>
                  <a:srgbClr val="0077D4"/>
                </a:solidFill>
              </a:defRPr>
            </a:lvl1pPr>
          </a:lstStyle>
          <a:p>
            <a:pPr lvl="0"/>
            <a:r>
              <a:rPr lang="en-US"/>
              <a:t>Transition Slide Headline</a:t>
            </a:r>
            <a:endParaRPr lang="fr-FR"/>
          </a:p>
        </p:txBody>
      </p:sp>
      <p:sp>
        <p:nvSpPr>
          <p:cNvPr id="9" name="Text Placeholder 24"/>
          <p:cNvSpPr>
            <a:spLocks noGrp="1"/>
          </p:cNvSpPr>
          <p:nvPr>
            <p:ph type="body" sz="quarter" idx="12" hasCustomPrompt="1"/>
          </p:nvPr>
        </p:nvSpPr>
        <p:spPr>
          <a:xfrm>
            <a:off x="2146291" y="4444580"/>
            <a:ext cx="7897284" cy="6066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en-US"/>
              <a:t>Additional details</a:t>
            </a:r>
            <a:endParaRPr lang="fr-FR"/>
          </a:p>
        </p:txBody>
      </p:sp>
      <p:sp>
        <p:nvSpPr>
          <p:cNvPr id="12" name="Text Placeholder 24"/>
          <p:cNvSpPr>
            <a:spLocks noGrp="1"/>
          </p:cNvSpPr>
          <p:nvPr>
            <p:ph type="body" sz="quarter" idx="13" hasCustomPrompt="1"/>
          </p:nvPr>
        </p:nvSpPr>
        <p:spPr>
          <a:xfrm>
            <a:off x="2146291" y="1845102"/>
            <a:ext cx="1499196" cy="1155593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None/>
              <a:defRPr sz="6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X.</a:t>
            </a:r>
            <a:endParaRPr lang="fr-FR"/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32CB077F-C1D5-4E1E-BAAD-0EEA4B0940F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8F0A3B2-AC19-4C50-99B8-8ED9D3AC1147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cxnSp>
        <p:nvCxnSpPr>
          <p:cNvPr id="31" name="Straight Connector 14">
            <a:extLst>
              <a:ext uri="{FF2B5EF4-FFF2-40B4-BE49-F238E27FC236}">
                <a16:creationId xmlns:a16="http://schemas.microsoft.com/office/drawing/2014/main" id="{EB745C22-0374-44D0-9FFA-C71B9E5A5145}"/>
              </a:ext>
            </a:extLst>
          </p:cNvPr>
          <p:cNvCxnSpPr/>
          <p:nvPr userDrawn="1"/>
        </p:nvCxnSpPr>
        <p:spPr>
          <a:xfrm>
            <a:off x="3061471" y="6324869"/>
            <a:ext cx="0" cy="5381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095B87B6-6F0C-4D5E-90BD-8E421833DB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BFFB9F57-DD7D-3946-93EF-EDEABC55FF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15" name="Picture 14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E385DDE0-7F1E-234D-8524-7F1468F800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7" y="6387406"/>
            <a:ext cx="2008823" cy="4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302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>
          <a:xfrm>
            <a:off x="-18483" y="0"/>
            <a:ext cx="4112576" cy="6858000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42" name="Text Placeholder 13"/>
          <p:cNvSpPr>
            <a:spLocks noGrp="1"/>
          </p:cNvSpPr>
          <p:nvPr>
            <p:ph type="body" sz="quarter" idx="29" hasCustomPrompt="1"/>
          </p:nvPr>
        </p:nvSpPr>
        <p:spPr>
          <a:xfrm>
            <a:off x="3296193" y="1904387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343" name="Text Placeholder 13"/>
          <p:cNvSpPr>
            <a:spLocks noGrp="1"/>
          </p:cNvSpPr>
          <p:nvPr>
            <p:ph type="body" sz="quarter" idx="30" hasCustomPrompt="1"/>
          </p:nvPr>
        </p:nvSpPr>
        <p:spPr>
          <a:xfrm>
            <a:off x="4278813" y="1904387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2</a:t>
            </a:r>
          </a:p>
        </p:txBody>
      </p:sp>
      <p:sp>
        <p:nvSpPr>
          <p:cNvPr id="344" name="Text Placeholder 13"/>
          <p:cNvSpPr>
            <a:spLocks noGrp="1"/>
          </p:cNvSpPr>
          <p:nvPr>
            <p:ph type="body" sz="quarter" idx="31" hasCustomPrompt="1"/>
          </p:nvPr>
        </p:nvSpPr>
        <p:spPr>
          <a:xfrm>
            <a:off x="9340809" y="1901409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47" name="Text Placeholder 13"/>
          <p:cNvSpPr>
            <a:spLocks noGrp="1"/>
          </p:cNvSpPr>
          <p:nvPr>
            <p:ph type="body" sz="quarter" idx="32" hasCustomPrompt="1"/>
          </p:nvPr>
        </p:nvSpPr>
        <p:spPr>
          <a:xfrm>
            <a:off x="3290389" y="2479562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348" name="Text Placeholder 13"/>
          <p:cNvSpPr>
            <a:spLocks noGrp="1"/>
          </p:cNvSpPr>
          <p:nvPr>
            <p:ph type="body" sz="quarter" idx="33" hasCustomPrompt="1"/>
          </p:nvPr>
        </p:nvSpPr>
        <p:spPr>
          <a:xfrm>
            <a:off x="4273009" y="2479562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3</a:t>
            </a:r>
          </a:p>
        </p:txBody>
      </p:sp>
      <p:sp>
        <p:nvSpPr>
          <p:cNvPr id="349" name="Text Placeholder 13"/>
          <p:cNvSpPr>
            <a:spLocks noGrp="1"/>
          </p:cNvSpPr>
          <p:nvPr>
            <p:ph type="body" sz="quarter" idx="34" hasCustomPrompt="1"/>
          </p:nvPr>
        </p:nvSpPr>
        <p:spPr>
          <a:xfrm>
            <a:off x="9335005" y="2476584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57" name="Text Placeholder 13"/>
          <p:cNvSpPr>
            <a:spLocks noGrp="1"/>
          </p:cNvSpPr>
          <p:nvPr>
            <p:ph type="body" sz="quarter" idx="35" hasCustomPrompt="1"/>
          </p:nvPr>
        </p:nvSpPr>
        <p:spPr>
          <a:xfrm>
            <a:off x="3296195" y="3051759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358" name="Text Placeholder 13"/>
          <p:cNvSpPr>
            <a:spLocks noGrp="1"/>
          </p:cNvSpPr>
          <p:nvPr>
            <p:ph type="body" sz="quarter" idx="36" hasCustomPrompt="1"/>
          </p:nvPr>
        </p:nvSpPr>
        <p:spPr>
          <a:xfrm>
            <a:off x="4278817" y="3051759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4</a:t>
            </a:r>
          </a:p>
        </p:txBody>
      </p:sp>
      <p:sp>
        <p:nvSpPr>
          <p:cNvPr id="359" name="Text Placeholder 13"/>
          <p:cNvSpPr>
            <a:spLocks noGrp="1"/>
          </p:cNvSpPr>
          <p:nvPr>
            <p:ph type="body" sz="quarter" idx="37" hasCustomPrompt="1"/>
          </p:nvPr>
        </p:nvSpPr>
        <p:spPr>
          <a:xfrm>
            <a:off x="9340811" y="3048781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67" name="Text Placeholder 13"/>
          <p:cNvSpPr>
            <a:spLocks noGrp="1"/>
          </p:cNvSpPr>
          <p:nvPr>
            <p:ph type="body" sz="quarter" idx="38" hasCustomPrompt="1"/>
          </p:nvPr>
        </p:nvSpPr>
        <p:spPr>
          <a:xfrm>
            <a:off x="3290388" y="3627901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5</a:t>
            </a:r>
          </a:p>
        </p:txBody>
      </p:sp>
      <p:sp>
        <p:nvSpPr>
          <p:cNvPr id="368" name="Text Placeholder 13"/>
          <p:cNvSpPr>
            <a:spLocks noGrp="1"/>
          </p:cNvSpPr>
          <p:nvPr>
            <p:ph type="body" sz="quarter" idx="39" hasCustomPrompt="1"/>
          </p:nvPr>
        </p:nvSpPr>
        <p:spPr>
          <a:xfrm>
            <a:off x="4273009" y="3627901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5</a:t>
            </a:r>
          </a:p>
        </p:txBody>
      </p:sp>
      <p:sp>
        <p:nvSpPr>
          <p:cNvPr id="369" name="Text Placeholder 13"/>
          <p:cNvSpPr>
            <a:spLocks noGrp="1"/>
          </p:cNvSpPr>
          <p:nvPr>
            <p:ph type="body" sz="quarter" idx="40" hasCustomPrompt="1"/>
          </p:nvPr>
        </p:nvSpPr>
        <p:spPr>
          <a:xfrm>
            <a:off x="9335004" y="3624923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72" name="Text Placeholder 13"/>
          <p:cNvSpPr>
            <a:spLocks noGrp="1"/>
          </p:cNvSpPr>
          <p:nvPr>
            <p:ph type="body" sz="quarter" idx="41" hasCustomPrompt="1"/>
          </p:nvPr>
        </p:nvSpPr>
        <p:spPr>
          <a:xfrm>
            <a:off x="3296196" y="4193212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373" name="Text Placeholder 13"/>
          <p:cNvSpPr>
            <a:spLocks noGrp="1"/>
          </p:cNvSpPr>
          <p:nvPr>
            <p:ph type="body" sz="quarter" idx="42" hasCustomPrompt="1"/>
          </p:nvPr>
        </p:nvSpPr>
        <p:spPr>
          <a:xfrm>
            <a:off x="4278817" y="4193212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6</a:t>
            </a:r>
          </a:p>
        </p:txBody>
      </p:sp>
      <p:sp>
        <p:nvSpPr>
          <p:cNvPr id="374" name="Text Placeholder 13"/>
          <p:cNvSpPr>
            <a:spLocks noGrp="1"/>
          </p:cNvSpPr>
          <p:nvPr>
            <p:ph type="body" sz="quarter" idx="43" hasCustomPrompt="1"/>
          </p:nvPr>
        </p:nvSpPr>
        <p:spPr>
          <a:xfrm>
            <a:off x="9340812" y="4190234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sp>
        <p:nvSpPr>
          <p:cNvPr id="377" name="Text Placeholder 13"/>
          <p:cNvSpPr>
            <a:spLocks noGrp="1"/>
          </p:cNvSpPr>
          <p:nvPr>
            <p:ph type="body" sz="quarter" idx="44" hasCustomPrompt="1"/>
          </p:nvPr>
        </p:nvSpPr>
        <p:spPr>
          <a:xfrm>
            <a:off x="3301997" y="1363921"/>
            <a:ext cx="785224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1" baseline="0">
                <a:solidFill>
                  <a:srgbClr val="EEF3FA"/>
                </a:solidFill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378" name="Text Placeholder 13"/>
          <p:cNvSpPr>
            <a:spLocks noGrp="1"/>
          </p:cNvSpPr>
          <p:nvPr>
            <p:ph type="body" sz="quarter" idx="45" hasCustomPrompt="1"/>
          </p:nvPr>
        </p:nvSpPr>
        <p:spPr>
          <a:xfrm>
            <a:off x="4284617" y="1363921"/>
            <a:ext cx="5061995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500" b="0" baseline="0">
                <a:solidFill>
                  <a:srgbClr val="363636"/>
                </a:solidFill>
              </a:defRPr>
            </a:lvl1pPr>
          </a:lstStyle>
          <a:p>
            <a:pPr lvl="0"/>
            <a:r>
              <a:rPr lang="fr-FR" err="1"/>
              <a:t>Chapter</a:t>
            </a:r>
            <a:r>
              <a:rPr lang="fr-FR"/>
              <a:t> 1</a:t>
            </a:r>
          </a:p>
        </p:txBody>
      </p:sp>
      <p:sp>
        <p:nvSpPr>
          <p:cNvPr id="379" name="Text Placeholder 13"/>
          <p:cNvSpPr>
            <a:spLocks noGrp="1"/>
          </p:cNvSpPr>
          <p:nvPr>
            <p:ph type="body" sz="quarter" idx="46" hasCustomPrompt="1"/>
          </p:nvPr>
        </p:nvSpPr>
        <p:spPr>
          <a:xfrm>
            <a:off x="9346613" y="1360943"/>
            <a:ext cx="674048" cy="312738"/>
          </a:xfrm>
          <a:prstGeom prst="rect">
            <a:avLst/>
          </a:prstGeom>
          <a:effectLst/>
        </p:spPr>
        <p:txBody>
          <a:bodyPr/>
          <a:lstStyle>
            <a:lvl1pPr marL="0" indent="0">
              <a:buNone/>
              <a:defRPr sz="1350" b="0" baseline="0">
                <a:solidFill>
                  <a:srgbClr val="024A84"/>
                </a:solidFill>
              </a:defRPr>
            </a:lvl1pPr>
          </a:lstStyle>
          <a:p>
            <a:pPr lvl="0"/>
            <a:r>
              <a:rPr lang="fr-FR" err="1"/>
              <a:t>p.X</a:t>
            </a:r>
            <a:endParaRPr lang="fr-FR"/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38DC7C22-4559-8140-9F5D-5C03081CBA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25" name="Picture 24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E90CF326-D838-CC44-939B-AA86E32E75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30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>
          <a:xfrm>
            <a:off x="0" y="0"/>
            <a:ext cx="4112576" cy="6858000"/>
          </a:xfrm>
          <a:prstGeom prst="rect">
            <a:avLst/>
          </a:prstGeom>
          <a:gradFill>
            <a:gsLst>
              <a:gs pos="0">
                <a:srgbClr val="004983"/>
              </a:gs>
              <a:gs pos="100000">
                <a:srgbClr val="0077D4"/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3" name="Espace réservé du texte 4">
            <a:extLst>
              <a:ext uri="{FF2B5EF4-FFF2-40B4-BE49-F238E27FC236}">
                <a16:creationId xmlns:a16="http://schemas.microsoft.com/office/drawing/2014/main" id="{B2C15B89-4A37-463A-9D62-7972F7D8CE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fr-FR" sz="900" kern="1200" baseline="0" dirty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Edit </a:t>
            </a:r>
            <a:r>
              <a:rPr lang="fr-FR" err="1"/>
              <a:t>this</a:t>
            </a:r>
            <a:r>
              <a:rPr lang="fr-FR"/>
              <a:t> part </a:t>
            </a:r>
            <a:r>
              <a:rPr lang="fr-FR" err="1"/>
              <a:t>with</a:t>
            </a:r>
            <a:r>
              <a:rPr lang="fr-FR"/>
              <a:t> </a:t>
            </a:r>
            <a:r>
              <a:rPr lang="fr-FR" err="1"/>
              <a:t>name</a:t>
            </a:r>
            <a:r>
              <a:rPr lang="fr-FR"/>
              <a:t> of division/</a:t>
            </a:r>
            <a:r>
              <a:rPr lang="fr-FR" err="1"/>
              <a:t>subject</a:t>
            </a:r>
            <a:r>
              <a:rPr lang="fr-FR"/>
              <a:t>/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5EEB6FA-05A8-C540-9E82-17182432F8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164" y="6323958"/>
            <a:ext cx="1030284" cy="567077"/>
          </a:xfrm>
          <a:prstGeom prst="rect">
            <a:avLst/>
          </a:prstGeom>
        </p:spPr>
      </p:pic>
      <p:pic>
        <p:nvPicPr>
          <p:cNvPr id="7" name="Picture 6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AC91D810-B77F-1548-A078-B3C63D8E5B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184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4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2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49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7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4"/>
              </a:lnSpc>
              <a:defRPr sz="2399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6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49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490" indent="-171357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201" indent="-171357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9" y="6488757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50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61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40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7DD0F-F659-FAD8-493C-5A0566A98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C6D96D-2BCC-DA0B-3457-D3E9E8BC4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ED5AD0-0193-9976-86BD-CEB016339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203A00-0FCE-1565-7B83-691D5CFA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04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956DAB9-BE3A-DA42-98B1-649CAB4CC3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9" y="342534"/>
            <a:ext cx="3146891" cy="66305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9B2B586-7441-4F49-90A5-EBDC948841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239" y="6325920"/>
            <a:ext cx="1032042" cy="56804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94DF82-06FF-4E42-ADEF-3DC40D07C6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48" y="2698963"/>
            <a:ext cx="11179351" cy="4887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lnSpc>
                <a:spcPts val="2775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 OF PRESENTATION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9BCADC3-6EB8-B644-A98E-29A545D021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3417688"/>
            <a:ext cx="11179350" cy="39753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 or summary</a:t>
            </a:r>
          </a:p>
        </p:txBody>
      </p:sp>
    </p:spTree>
    <p:extLst>
      <p:ext uri="{BB962C8B-B14F-4D97-AF65-F5344CB8AC3E}">
        <p14:creationId xmlns:p14="http://schemas.microsoft.com/office/powerpoint/2010/main" val="2134783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7261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ront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16EA533F-94AF-4D02-A54D-267AD6DA2E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6469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44" imgH="344" progId="TCLayout.ActiveDocument.1">
                  <p:embed/>
                </p:oleObj>
              </mc:Choice>
              <mc:Fallback>
                <p:oleObj name="think-cell Slide" r:id="rId9" imgW="344" imgH="344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16EA533F-94AF-4D02-A54D-267AD6DA2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C54CE3BD-55D7-42CB-8D9D-17E2A0D745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3" name="ClientLogo">
            <a:extLst>
              <a:ext uri="{FF2B5EF4-FFF2-40B4-BE49-F238E27FC236}">
                <a16:creationId xmlns:a16="http://schemas.microsoft.com/office/drawing/2014/main" id="{0D1A260D-45D1-4D8D-ACC4-246C7DD9AFAD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51942" y="326582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  <p:sp>
        <p:nvSpPr>
          <p:cNvPr id="15" name="Documenttype">
            <a:extLst>
              <a:ext uri="{FF2B5EF4-FFF2-40B4-BE49-F238E27FC236}">
                <a16:creationId xmlns:a16="http://schemas.microsoft.com/office/drawing/2014/main" id="{CB5FF56E-DA90-4199-AF9A-359BE08E9A15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4736" y="4510168"/>
            <a:ext cx="6255258" cy="21544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>
              <a:buNone/>
              <a:defRPr sz="1400">
                <a:solidFill>
                  <a:schemeClr val="bg2"/>
                </a:solidFill>
              </a:defRPr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change date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FC960F1-3A46-4C93-83F3-47AB2EB0D15E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551942" y="4092559"/>
            <a:ext cx="6255258" cy="30777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change Master subtitle style</a:t>
            </a:r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14DBF1FD-6C25-4E00-ACAB-F60F35C9625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1942" y="2519680"/>
            <a:ext cx="6255258" cy="1451832"/>
          </a:xfrm>
          <a:prstGeom prst="rect">
            <a:avLst/>
          </a:prstGeom>
          <a:solidFill>
            <a:schemeClr val="tx1"/>
          </a:solidFill>
        </p:spPr>
        <p:txBody>
          <a:bodyPr vert="horz" anchor="b">
            <a:normAutofit/>
          </a:bodyPr>
          <a:lstStyle>
            <a:lvl1pPr>
              <a:defRPr sz="4400" baseline="0">
                <a:ln w="6350" cap="flat">
                  <a:noFill/>
                  <a:miter lim="800000"/>
                </a:ln>
                <a:solidFill>
                  <a:schemeClr val="bg2"/>
                </a:solidFill>
              </a:defRPr>
            </a:lvl1pPr>
          </a:lstStyle>
          <a:p>
            <a:r>
              <a:rPr lang="en-US"/>
              <a:t>Click to change Master title style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C0D3CBF4-D047-32CB-A092-652CAC857033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194757828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90505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110825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1318966"/>
            <a:ext cx="11082528" cy="276999"/>
          </a:xfr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014976573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2279F3A-E785-A817-A43D-2AB5BBAC0C6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757215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2279F3A-E785-A817-A43D-2AB5BBAC0C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06563"/>
            <a:ext cx="3813048" cy="69494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>
              <a:lnSpc>
                <a:spcPct val="9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5154603C-472B-D4E8-F358-1CD0ED401B4F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632987872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rIns="365760" anchor="ctr">
            <a:noAutofit/>
          </a:bodyPr>
          <a:lstStyle>
            <a:lvl1pPr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3057897B-D3C8-A735-DC7E-D4383D1221E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876294751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4580468"/>
            <a:ext cx="11082528" cy="677108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3" name="1. On-page tracker">
            <a:extLst>
              <a:ext uri="{FF2B5EF4-FFF2-40B4-BE49-F238E27FC236}">
                <a16:creationId xmlns:a16="http://schemas.microsoft.com/office/drawing/2014/main" id="{77387CA2-37E3-E660-67B4-16D621E80E7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28534934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53238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6FAC554-F995-4246-BE36-413D2200D9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7D03BAA3-96F1-4B7C-895E-B9B8CFDDA5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715757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715757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133601"/>
            <a:ext cx="2514600" cy="1380210"/>
          </a:xfrm>
        </p:spPr>
        <p:txBody>
          <a:bodyPr vert="horz" anchor="b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3659644"/>
            <a:ext cx="2514600" cy="553998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C3405AEA-74D5-910E-C204-B62E695DB02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459086769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8399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2D2E0F6-5BB5-47A0-8E4A-CD4E6673B19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2D4C39DE-34D3-430B-A68C-3662DBF9F42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71219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671219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5" y="3659644"/>
            <a:ext cx="3465575" cy="2769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1AB19973-CFDD-3FB8-6DFF-498B601C379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40931626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54736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085580957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573171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6573171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60900397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9537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72" imgH="588" progId="TCLayout.ActiveDocument.1">
                  <p:embed/>
                </p:oleObj>
              </mc:Choice>
              <mc:Fallback>
                <p:oleObj name="think-cell Slide" r:id="rId16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8F8ABD0-305F-4DFC-AC60-1FB7BB16830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69677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AEC46ACE-42CD-4304-9E51-86DBC38CA4EB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2" name="BottomLineRight">
            <a:extLst>
              <a:ext uri="{FF2B5EF4-FFF2-40B4-BE49-F238E27FC236}">
                <a16:creationId xmlns:a16="http://schemas.microsoft.com/office/drawing/2014/main" id="{6425396B-5490-4E4D-8EA4-E4AB4F98BF6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173371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BottomLineLeft">
            <a:extLst>
              <a:ext uri="{FF2B5EF4-FFF2-40B4-BE49-F238E27FC236}">
                <a16:creationId xmlns:a16="http://schemas.microsoft.com/office/drawing/2014/main" id="{570396F1-4249-402C-975E-F70778173C25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554736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TopLineRight">
            <a:extLst>
              <a:ext uri="{FF2B5EF4-FFF2-40B4-BE49-F238E27FC236}">
                <a16:creationId xmlns:a16="http://schemas.microsoft.com/office/drawing/2014/main" id="{C5BD98EE-C09E-457E-A028-EBE485145AA3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173371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TopLineLeft">
            <a:extLst>
              <a:ext uri="{FF2B5EF4-FFF2-40B4-BE49-F238E27FC236}">
                <a16:creationId xmlns:a16="http://schemas.microsoft.com/office/drawing/2014/main" id="{47D3FB95-30DE-4983-B5AE-01B80542C0DD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8D646E-BD43-4948-96FE-F798F0E18D71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91125"/>
            <a:ext cx="6967728" cy="2769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81FC95FE-98AE-2D03-2407-7155AFECE47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61844883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794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156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7" name="BottomLineRight">
            <a:extLst>
              <a:ext uri="{FF2B5EF4-FFF2-40B4-BE49-F238E27FC236}">
                <a16:creationId xmlns:a16="http://schemas.microsoft.com/office/drawing/2014/main" id="{C7EF0021-7C64-4C3A-BB10-343D51B3F04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119861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BottomLineLeft">
            <a:extLst>
              <a:ext uri="{FF2B5EF4-FFF2-40B4-BE49-F238E27FC236}">
                <a16:creationId xmlns:a16="http://schemas.microsoft.com/office/drawing/2014/main" id="{769848ED-A1D9-4D6F-AC16-5512562B47A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TopLineRight">
            <a:extLst>
              <a:ext uri="{FF2B5EF4-FFF2-40B4-BE49-F238E27FC236}">
                <a16:creationId xmlns:a16="http://schemas.microsoft.com/office/drawing/2014/main" id="{9DD5C457-8894-4C00-BE39-CE61754727F6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9119861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TopLineLeft">
            <a:extLst>
              <a:ext uri="{FF2B5EF4-FFF2-40B4-BE49-F238E27FC236}">
                <a16:creationId xmlns:a16="http://schemas.microsoft.com/office/drawing/2014/main" id="{8B2884B5-93FA-4ECC-9065-3398231F02FC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354162"/>
            <a:ext cx="7918704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1291125"/>
            <a:ext cx="7918704" cy="29718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40C50DBC-77FE-61C3-BB9B-59D91329110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600482584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32E4BA7-205B-4431-879A-B60A0FD6D20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7888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4" imgH="344" progId="TCLayout.ActiveDocument.1">
                  <p:embed/>
                </p:oleObj>
              </mc:Choice>
              <mc:Fallback>
                <p:oleObj name="think-cell Slide" r:id="rId5" imgW="344" imgH="34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32E4BA7-205B-4431-879A-B60A0FD6D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ClientLogo">
            <a:extLst>
              <a:ext uri="{FF2B5EF4-FFF2-40B4-BE49-F238E27FC236}">
                <a16:creationId xmlns:a16="http://schemas.microsoft.com/office/drawing/2014/main" id="{360045FA-4F2B-7CCC-BC88-DBB2BC856EF6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096891" y="2906491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</p:spTree>
    <p:extLst>
      <p:ext uri="{BB962C8B-B14F-4D97-AF65-F5344CB8AC3E}">
        <p14:creationId xmlns:p14="http://schemas.microsoft.com/office/powerpoint/2010/main" val="393394072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10C5396-A74C-51C3-AEC5-D35E7FDD26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0000826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10C5396-A74C-51C3-AEC5-D35E7FDD2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B5FB0D-5CC7-9318-47B3-B932C5E0C6E2}"/>
              </a:ext>
            </a:extLst>
          </p:cNvPr>
          <p:cNvSpPr txBox="1"/>
          <p:nvPr/>
        </p:nvSpPr>
        <p:spPr>
          <a:xfrm>
            <a:off x="1843088" y="-80010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51CB7D96-238D-424E-1A92-C27F075F834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102641862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" userDrawn="1">
  <p:cSld name="Section slide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E35B631-D5F9-6FCC-423A-6ACCA9A030A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491898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E35B631-D5F9-6FCC-423A-6ACCA9A03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E0C33467-BBC3-53ED-D60D-E398671923CF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9480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">
            <a:extLst>
              <a:ext uri="{FF2B5EF4-FFF2-40B4-BE49-F238E27FC236}">
                <a16:creationId xmlns:a16="http://schemas.microsoft.com/office/drawing/2014/main" id="{86FB5C25-96A2-3B81-6A4C-F7422F8FA374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309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EA2B47-10D4-7DBD-8DB4-FE8BB18230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567511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EA2B47-10D4-7DBD-8DB4-FE8BB1823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10471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DE5280-4125-2599-F023-1E09602E8807}"/>
              </a:ext>
            </a:extLst>
          </p:cNvPr>
          <p:cNvSpPr/>
          <p:nvPr userDrawn="1"/>
        </p:nvSpPr>
        <p:spPr>
          <a:xfrm>
            <a:off x="310551" y="987425"/>
            <a:ext cx="11542143" cy="565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32FBE355-9B24-416F-29A4-651F42583261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2663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34808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8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806" y="2821313"/>
            <a:ext cx="3465576" cy="6924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b="1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67806" y="3659644"/>
            <a:ext cx="3465575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648000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F80FF20-A2C9-EB28-ADC8-39607E4CD4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11164566" y="6425800"/>
            <a:ext cx="536475" cy="365125"/>
          </a:xfrm>
        </p:spPr>
        <p:txBody>
          <a:bodyPr/>
          <a:lstStyle/>
          <a:p>
            <a:fld id="{1F24DAD8-0A8D-144F-AE7C-C0F3CF879725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oogle Shape;14;p38">
            <a:extLst>
              <a:ext uri="{FF2B5EF4-FFF2-40B4-BE49-F238E27FC236}">
                <a16:creationId xmlns:a16="http://schemas.microsoft.com/office/drawing/2014/main" id="{F09CA97D-EF03-775C-CE66-801818091ADC}"/>
              </a:ext>
            </a:extLst>
          </p:cNvPr>
          <p:cNvCxnSpPr/>
          <p:nvPr userDrawn="1"/>
        </p:nvCxnSpPr>
        <p:spPr>
          <a:xfrm>
            <a:off x="550863" y="117633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FA971DCA-4064-003E-8E4B-4869742BCB5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4877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52908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DF4293-FF95-4206-A031-DB95227F4FB6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50800" y="4510168"/>
            <a:ext cx="7182359" cy="322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1941" y="4092559"/>
            <a:ext cx="7182359" cy="4052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1941" y="3362115"/>
            <a:ext cx="8384795" cy="60939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Google Shape;13;p38">
            <a:extLst>
              <a:ext uri="{FF2B5EF4-FFF2-40B4-BE49-F238E27FC236}">
                <a16:creationId xmlns:a16="http://schemas.microsoft.com/office/drawing/2014/main" id="{11412684-54AD-C122-7135-5E5A39CFE00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040036" y="6425800"/>
            <a:ext cx="6610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Google Shape;15;p38">
            <a:extLst>
              <a:ext uri="{FF2B5EF4-FFF2-40B4-BE49-F238E27FC236}">
                <a16:creationId xmlns:a16="http://schemas.microsoft.com/office/drawing/2014/main" id="{54FC2F10-59E4-52FC-E4D4-4D109E77FF8A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Google Shape;27;p41">
            <a:extLst>
              <a:ext uri="{FF2B5EF4-FFF2-40B4-BE49-F238E27FC236}">
                <a16:creationId xmlns:a16="http://schemas.microsoft.com/office/drawing/2014/main" id="{FED17FA3-CF47-6F37-5582-8B61151D6C75}"/>
              </a:ext>
            </a:extLst>
          </p:cNvPr>
          <p:cNvSpPr txBox="1"/>
          <p:nvPr userDrawn="1"/>
        </p:nvSpPr>
        <p:spPr>
          <a:xfrm>
            <a:off x="7763905" y="6425800"/>
            <a:ext cx="340066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Company Name</a:t>
            </a:r>
            <a:endParaRPr sz="9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648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1_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C1A3E8A5-6140-548F-EB36-6E044E92CB50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D932975-FBC2-52F0-6068-2CB9DABF98B4}"/>
              </a:ext>
            </a:extLst>
          </p:cNvPr>
          <p:cNvSpPr txBox="1"/>
          <p:nvPr userDrawn="1"/>
        </p:nvSpPr>
        <p:spPr>
          <a:xfrm>
            <a:off x="1842868" y="1167618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26D31096-8F5E-8FA4-F3E8-7F7509A3EDB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2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585E3C-E71F-27EE-4D76-96B1E7A8F9B0}"/>
              </a:ext>
            </a:extLst>
          </p:cNvPr>
          <p:cNvSpPr txBox="1"/>
          <p:nvPr userDrawn="1"/>
        </p:nvSpPr>
        <p:spPr>
          <a:xfrm>
            <a:off x="10419644" y="6570133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24220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82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191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title : add y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9C1422C-A4FA-45ED-BD29-9E6ACF047C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7D4">
                  <a:shade val="30000"/>
                  <a:satMod val="115000"/>
                </a:srgbClr>
              </a:gs>
              <a:gs pos="50000">
                <a:srgbClr val="0077D4">
                  <a:shade val="67500"/>
                  <a:satMod val="115000"/>
                </a:srgbClr>
              </a:gs>
              <a:gs pos="100000">
                <a:srgbClr val="0077D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956DAB9-BE3A-DA42-98B1-649CAB4CC3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9" y="342534"/>
            <a:ext cx="3146891" cy="66305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9B2B586-7441-4F49-90A5-EBDC948841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239" y="6325920"/>
            <a:ext cx="1032042" cy="56804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594DF82-06FF-4E42-ADEF-3DC40D07C6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8448" y="2698963"/>
            <a:ext cx="11179351" cy="4887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lnSpc>
                <a:spcPts val="2775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TITLE OF PRESENTATION</a:t>
            </a:r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9BCADC3-6EB8-B644-A98E-29A545D021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8449" y="3417688"/>
            <a:ext cx="11179350" cy="39753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342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add subtitle or summary</a:t>
            </a:r>
          </a:p>
        </p:txBody>
      </p:sp>
    </p:spTree>
    <p:extLst>
      <p:ext uri="{BB962C8B-B14F-4D97-AF65-F5344CB8AC3E}">
        <p14:creationId xmlns:p14="http://schemas.microsoft.com/office/powerpoint/2010/main" val="40668876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ront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16EA533F-94AF-4D02-A54D-267AD6DA2E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6469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44" imgH="344" progId="TCLayout.ActiveDocument.1">
                  <p:embed/>
                </p:oleObj>
              </mc:Choice>
              <mc:Fallback>
                <p:oleObj name="think-cell Slide" r:id="rId9" imgW="344" imgH="344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16EA533F-94AF-4D02-A54D-267AD6DA2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C54CE3BD-55D7-42CB-8D9D-17E2A0D745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3" name="ClientLogo">
            <a:extLst>
              <a:ext uri="{FF2B5EF4-FFF2-40B4-BE49-F238E27FC236}">
                <a16:creationId xmlns:a16="http://schemas.microsoft.com/office/drawing/2014/main" id="{0D1A260D-45D1-4D8D-ACC4-246C7DD9AFAD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51942" y="326582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  <p:sp>
        <p:nvSpPr>
          <p:cNvPr id="15" name="Documenttype">
            <a:extLst>
              <a:ext uri="{FF2B5EF4-FFF2-40B4-BE49-F238E27FC236}">
                <a16:creationId xmlns:a16="http://schemas.microsoft.com/office/drawing/2014/main" id="{CB5FF56E-DA90-4199-AF9A-359BE08E9A15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4736" y="4510168"/>
            <a:ext cx="6255258" cy="21544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>
              <a:buNone/>
              <a:defRPr sz="1400">
                <a:solidFill>
                  <a:schemeClr val="bg2"/>
                </a:solidFill>
              </a:defRPr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change date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FC960F1-3A46-4C93-83F3-47AB2EB0D15E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551942" y="4092559"/>
            <a:ext cx="6255258" cy="30777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change Master subtitle style</a:t>
            </a:r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14DBF1FD-6C25-4E00-ACAB-F60F35C9625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1942" y="2519680"/>
            <a:ext cx="6255258" cy="1451832"/>
          </a:xfrm>
          <a:prstGeom prst="rect">
            <a:avLst/>
          </a:prstGeom>
          <a:solidFill>
            <a:schemeClr val="tx1"/>
          </a:solidFill>
        </p:spPr>
        <p:txBody>
          <a:bodyPr vert="horz" anchor="b">
            <a:normAutofit/>
          </a:bodyPr>
          <a:lstStyle>
            <a:lvl1pPr>
              <a:defRPr sz="4400" baseline="0">
                <a:ln w="6350" cap="flat">
                  <a:noFill/>
                  <a:miter lim="800000"/>
                </a:ln>
                <a:solidFill>
                  <a:schemeClr val="bg2"/>
                </a:solidFill>
              </a:defRPr>
            </a:lvl1pPr>
          </a:lstStyle>
          <a:p>
            <a:r>
              <a:rPr lang="en-US"/>
              <a:t>Click to change Master title style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C0D3CBF4-D047-32CB-A092-652CAC857033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809308930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90505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11082528" cy="73152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1810578"/>
            <a:ext cx="11082528" cy="276999"/>
          </a:xfr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479250649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2279F3A-E785-A817-A43D-2AB5BBAC0C6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757215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2279F3A-E785-A817-A43D-2AB5BBAC0C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06563"/>
            <a:ext cx="3813048" cy="69494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>
              <a:lnSpc>
                <a:spcPct val="9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5154603C-472B-D4E8-F358-1CD0ED401B4F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116649000"/>
      </p:ext>
    </p:extLst>
  </p:cSld>
  <p:clrMapOvr>
    <a:masterClrMapping/>
  </p:clrMapOvr>
  <p:hf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rIns="365760" anchor="ctr">
            <a:noAutofit/>
          </a:bodyPr>
          <a:lstStyle>
            <a:lvl1pPr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3057897B-D3C8-A735-DC7E-D4383D1221E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386921181"/>
      </p:ext>
    </p:extLst>
  </p:cSld>
  <p:clrMapOvr>
    <a:masterClrMapping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4580468"/>
            <a:ext cx="11082528" cy="677108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3" name="1. On-page tracker">
            <a:extLst>
              <a:ext uri="{FF2B5EF4-FFF2-40B4-BE49-F238E27FC236}">
                <a16:creationId xmlns:a16="http://schemas.microsoft.com/office/drawing/2014/main" id="{77387CA2-37E3-E660-67B4-16D621E80E7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490572412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53238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6FAC554-F995-4246-BE36-413D2200D9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7D03BAA3-96F1-4B7C-895E-B9B8CFDDA5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715757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715757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133601"/>
            <a:ext cx="2514600" cy="138021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3659644"/>
            <a:ext cx="2514600" cy="553998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C3405AEA-74D5-910E-C204-B62E695DB02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122617786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8399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2D2E0F6-5BB5-47A0-8E4A-CD4E6673B19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2D4C39DE-34D3-430B-A68C-3662DBF9F42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71219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671219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5" y="3659644"/>
            <a:ext cx="3465575" cy="2769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1AB19973-CFDD-3FB8-6DFF-498B601C379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984379583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54736" y="355092"/>
            <a:ext cx="5065776" cy="73152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93572945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8730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573171" y="355092"/>
            <a:ext cx="5065776" cy="73152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6573171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212618035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9537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72" imgH="588" progId="TCLayout.ActiveDocument.1">
                  <p:embed/>
                </p:oleObj>
              </mc:Choice>
              <mc:Fallback>
                <p:oleObj name="think-cell Slide" r:id="rId16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8F8ABD0-305F-4DFC-AC60-1FB7BB16830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6967728" cy="73152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AEC46ACE-42CD-4304-9E51-86DBC38CA4EB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2" name="BottomLineRight">
            <a:extLst>
              <a:ext uri="{FF2B5EF4-FFF2-40B4-BE49-F238E27FC236}">
                <a16:creationId xmlns:a16="http://schemas.microsoft.com/office/drawing/2014/main" id="{6425396B-5490-4E4D-8EA4-E4AB4F98BF6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173371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BottomLineLeft">
            <a:extLst>
              <a:ext uri="{FF2B5EF4-FFF2-40B4-BE49-F238E27FC236}">
                <a16:creationId xmlns:a16="http://schemas.microsoft.com/office/drawing/2014/main" id="{570396F1-4249-402C-975E-F70778173C25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554736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TopLineRight">
            <a:extLst>
              <a:ext uri="{FF2B5EF4-FFF2-40B4-BE49-F238E27FC236}">
                <a16:creationId xmlns:a16="http://schemas.microsoft.com/office/drawing/2014/main" id="{C5BD98EE-C09E-457E-A028-EBE485145AA3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173371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TopLineLeft">
            <a:extLst>
              <a:ext uri="{FF2B5EF4-FFF2-40B4-BE49-F238E27FC236}">
                <a16:creationId xmlns:a16="http://schemas.microsoft.com/office/drawing/2014/main" id="{47D3FB95-30DE-4983-B5AE-01B80542C0DD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8D646E-BD43-4948-96FE-F798F0E18D71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91125"/>
            <a:ext cx="6967728" cy="2769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81FC95FE-98AE-2D03-2407-7155AFECE47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272476224"/>
      </p:ext>
    </p:extLst>
  </p:cSld>
  <p:clrMapOvr>
    <a:masterClrMapping/>
  </p:clrMapOvr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156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7" name="BottomLineRight">
            <a:extLst>
              <a:ext uri="{FF2B5EF4-FFF2-40B4-BE49-F238E27FC236}">
                <a16:creationId xmlns:a16="http://schemas.microsoft.com/office/drawing/2014/main" id="{C7EF0021-7C64-4C3A-BB10-343D51B3F04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119861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BottomLineLeft">
            <a:extLst>
              <a:ext uri="{FF2B5EF4-FFF2-40B4-BE49-F238E27FC236}">
                <a16:creationId xmlns:a16="http://schemas.microsoft.com/office/drawing/2014/main" id="{769848ED-A1D9-4D6F-AC16-5512562B47A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TopLineRight">
            <a:extLst>
              <a:ext uri="{FF2B5EF4-FFF2-40B4-BE49-F238E27FC236}">
                <a16:creationId xmlns:a16="http://schemas.microsoft.com/office/drawing/2014/main" id="{9DD5C457-8894-4C00-BE39-CE61754727F6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9119861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TopLineLeft">
            <a:extLst>
              <a:ext uri="{FF2B5EF4-FFF2-40B4-BE49-F238E27FC236}">
                <a16:creationId xmlns:a16="http://schemas.microsoft.com/office/drawing/2014/main" id="{8B2884B5-93FA-4ECC-9065-3398231F02FC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354162"/>
            <a:ext cx="7918704" cy="73152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1291125"/>
            <a:ext cx="7918704" cy="29718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40C50DBC-77FE-61C3-BB9B-59D91329110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721008394"/>
      </p:ext>
    </p:extLst>
  </p:cSld>
  <p:clrMapOvr>
    <a:masterClrMapping/>
  </p:clrMapOvr>
  <p:hf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32E4BA7-205B-4431-879A-B60A0FD6D20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7888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4" imgH="344" progId="TCLayout.ActiveDocument.1">
                  <p:embed/>
                </p:oleObj>
              </mc:Choice>
              <mc:Fallback>
                <p:oleObj name="think-cell Slide" r:id="rId5" imgW="344" imgH="34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32E4BA7-205B-4431-879A-B60A0FD6D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ClientLogo">
            <a:extLst>
              <a:ext uri="{FF2B5EF4-FFF2-40B4-BE49-F238E27FC236}">
                <a16:creationId xmlns:a16="http://schemas.microsoft.com/office/drawing/2014/main" id="{360045FA-4F2B-7CCC-BC88-DBB2BC856EF6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096891" y="2906491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</p:spTree>
    <p:extLst>
      <p:ext uri="{BB962C8B-B14F-4D97-AF65-F5344CB8AC3E}">
        <p14:creationId xmlns:p14="http://schemas.microsoft.com/office/powerpoint/2010/main" val="874828658"/>
      </p:ext>
    </p:extLst>
  </p:cSld>
  <p:clrMapOvr>
    <a:masterClrMapping/>
  </p:clrMapOvr>
  <p:hf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10C5396-A74C-51C3-AEC5-D35E7FDD26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0000826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10C5396-A74C-51C3-AEC5-D35E7FDD2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4580468"/>
            <a:ext cx="11082528" cy="67710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B5FB0D-5CC7-9318-47B3-B932C5E0C6E2}"/>
              </a:ext>
            </a:extLst>
          </p:cNvPr>
          <p:cNvSpPr txBox="1"/>
          <p:nvPr/>
        </p:nvSpPr>
        <p:spPr>
          <a:xfrm>
            <a:off x="1843088" y="-80010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51CB7D96-238D-424E-1A92-C27F075F834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461561603"/>
      </p:ext>
    </p:extLst>
  </p:cSld>
  <p:clrMapOvr>
    <a:masterClrMapping/>
  </p:clrMapOvr>
  <p:hf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1"/>
          <p:cNvSpPr txBox="1">
            <a:spLocks noGrp="1"/>
          </p:cNvSpPr>
          <p:nvPr>
            <p:ph type="title"/>
          </p:nvPr>
        </p:nvSpPr>
        <p:spPr>
          <a:xfrm>
            <a:off x="467806" y="365126"/>
            <a:ext cx="11173331" cy="811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" name="Slide Number">
            <a:extLst>
              <a:ext uri="{FF2B5EF4-FFF2-40B4-BE49-F238E27FC236}">
                <a16:creationId xmlns:a16="http://schemas.microsoft.com/office/drawing/2014/main" id="{D26A8D4C-8114-AAF3-B69E-60AB80EB26D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1736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" userDrawn="1">
  <p:cSld name="Section slide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E35B631-D5F9-6FCC-423A-6ACCA9A030A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491898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E35B631-D5F9-6FCC-423A-6ACCA9A03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E0C33467-BBC3-53ED-D60D-E398671923CF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4249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">
            <a:extLst>
              <a:ext uri="{FF2B5EF4-FFF2-40B4-BE49-F238E27FC236}">
                <a16:creationId xmlns:a16="http://schemas.microsoft.com/office/drawing/2014/main" id="{86FB5C25-96A2-3B81-6A4C-F7422F8FA374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9915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EA2B47-10D4-7DBD-8DB4-FE8BB18230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567511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EA2B47-10D4-7DBD-8DB4-FE8BB1823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23655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DE5280-4125-2599-F023-1E09602E8807}"/>
              </a:ext>
            </a:extLst>
          </p:cNvPr>
          <p:cNvSpPr/>
          <p:nvPr userDrawn="1"/>
        </p:nvSpPr>
        <p:spPr>
          <a:xfrm>
            <a:off x="310551" y="987425"/>
            <a:ext cx="11542143" cy="565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32FBE355-9B24-416F-29A4-651F42583261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299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802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34808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8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806" y="2821313"/>
            <a:ext cx="3465576" cy="6924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b="1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67806" y="3659644"/>
            <a:ext cx="3465575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648000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F80FF20-A2C9-EB28-ADC8-39607E4CD4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11164566" y="6425800"/>
            <a:ext cx="536475" cy="365125"/>
          </a:xfrm>
        </p:spPr>
        <p:txBody>
          <a:bodyPr/>
          <a:lstStyle/>
          <a:p>
            <a:fld id="{1F24DAD8-0A8D-144F-AE7C-C0F3CF879725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oogle Shape;14;p38">
            <a:extLst>
              <a:ext uri="{FF2B5EF4-FFF2-40B4-BE49-F238E27FC236}">
                <a16:creationId xmlns:a16="http://schemas.microsoft.com/office/drawing/2014/main" id="{F09CA97D-EF03-775C-CE66-801818091ADC}"/>
              </a:ext>
            </a:extLst>
          </p:cNvPr>
          <p:cNvCxnSpPr/>
          <p:nvPr userDrawn="1"/>
        </p:nvCxnSpPr>
        <p:spPr>
          <a:xfrm>
            <a:off x="550863" y="117633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FA971DCA-4064-003E-8E4B-4869742BCB5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0854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52908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DF4293-FF95-4206-A031-DB95227F4FB6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50800" y="4510168"/>
            <a:ext cx="7182359" cy="322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1941" y="4092559"/>
            <a:ext cx="7182359" cy="4052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1941" y="3362115"/>
            <a:ext cx="8384795" cy="60939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Google Shape;13;p38">
            <a:extLst>
              <a:ext uri="{FF2B5EF4-FFF2-40B4-BE49-F238E27FC236}">
                <a16:creationId xmlns:a16="http://schemas.microsoft.com/office/drawing/2014/main" id="{11412684-54AD-C122-7135-5E5A39CFE00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040036" y="6425800"/>
            <a:ext cx="6610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Google Shape;15;p38">
            <a:extLst>
              <a:ext uri="{FF2B5EF4-FFF2-40B4-BE49-F238E27FC236}">
                <a16:creationId xmlns:a16="http://schemas.microsoft.com/office/drawing/2014/main" id="{54FC2F10-59E4-52FC-E4D4-4D109E77FF8A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Google Shape;27;p41">
            <a:extLst>
              <a:ext uri="{FF2B5EF4-FFF2-40B4-BE49-F238E27FC236}">
                <a16:creationId xmlns:a16="http://schemas.microsoft.com/office/drawing/2014/main" id="{FED17FA3-CF47-6F37-5582-8B61151D6C75}"/>
              </a:ext>
            </a:extLst>
          </p:cNvPr>
          <p:cNvSpPr txBox="1"/>
          <p:nvPr userDrawn="1"/>
        </p:nvSpPr>
        <p:spPr>
          <a:xfrm>
            <a:off x="7763905" y="6425800"/>
            <a:ext cx="340066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Company Name</a:t>
            </a:r>
            <a:endParaRPr sz="9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7458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1_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C1A3E8A5-6140-548F-EB36-6E044E92CB50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D932975-FBC2-52F0-6068-2CB9DABF98B4}"/>
              </a:ext>
            </a:extLst>
          </p:cNvPr>
          <p:cNvSpPr txBox="1"/>
          <p:nvPr userDrawn="1"/>
        </p:nvSpPr>
        <p:spPr>
          <a:xfrm>
            <a:off x="1842868" y="1167618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26D31096-8F5E-8FA4-F3E8-7F7509A3EDB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2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585E3C-E71F-27EE-4D76-96B1E7A8F9B0}"/>
              </a:ext>
            </a:extLst>
          </p:cNvPr>
          <p:cNvSpPr txBox="1"/>
          <p:nvPr userDrawn="1"/>
        </p:nvSpPr>
        <p:spPr>
          <a:xfrm>
            <a:off x="10419644" y="6570133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887642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3945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 Left Horizontal Window_KPMG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110FDE-378B-8833-565F-7C57F44A70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84E6626-FD7E-4C63-8D13-D66A8A348C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8475" y="437813"/>
            <a:ext cx="1056637" cy="42564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B30C48B-685A-4627-8230-DBBFCD3E604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95363" y="1313411"/>
            <a:ext cx="6045460" cy="3241947"/>
          </a:xfrm>
          <a:noFill/>
          <a:ln w="3175">
            <a:noFill/>
            <a:prstDash val="lgDash"/>
          </a:ln>
        </p:spPr>
        <p:txBody>
          <a:bodyPr lIns="0" tIns="0" rIns="0" bIns="0" anchor="t" anchorCtr="0">
            <a:noAutofit/>
          </a:bodyPr>
          <a:lstStyle>
            <a:lvl1pPr algn="l">
              <a:defRPr sz="800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Title slide text only</a:t>
            </a:r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83A02BE-49C7-41EC-A224-F228B39F3B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5363" y="4752153"/>
            <a:ext cx="6045460" cy="816606"/>
          </a:xfrm>
          <a:ln w="3175">
            <a:noFill/>
            <a:prstDash val="lgDash"/>
          </a:ln>
        </p:spPr>
        <p:txBody>
          <a:bodyPr wrap="square" anchor="b">
            <a:no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519340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334963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8122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D7E16EB5-6ECC-43B4-ABC6-EA98F41919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DADA37B-D672-4770-9A70-0C5BC279CA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5D973ED-7E2C-47E8-95CD-76828EA0A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4950" y="1855018"/>
            <a:ext cx="731843" cy="55706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5904FAB-F153-B67E-B6DD-9B97A99009CE}"/>
              </a:ext>
            </a:extLst>
          </p:cNvPr>
          <p:cNvGrpSpPr/>
          <p:nvPr userDrawn="1"/>
        </p:nvGrpSpPr>
        <p:grpSpPr>
          <a:xfrm>
            <a:off x="619941" y="346603"/>
            <a:ext cx="2072005" cy="2328040"/>
            <a:chOff x="619941" y="346603"/>
            <a:chExt cx="2072005" cy="232804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EB32A96-CC02-13B6-D639-8EE6AA819B60}"/>
                </a:ext>
              </a:extLst>
            </p:cNvPr>
            <p:cNvGrpSpPr/>
            <p:nvPr userDrawn="1"/>
          </p:nvGrpSpPr>
          <p:grpSpPr>
            <a:xfrm>
              <a:off x="619941" y="346603"/>
              <a:ext cx="2072005" cy="2328040"/>
              <a:chOff x="619941" y="346603"/>
              <a:chExt cx="2072005" cy="232804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238BB1C3-B452-49FB-94B0-F59B4F859A3F}"/>
                  </a:ext>
                </a:extLst>
              </p:cNvPr>
              <p:cNvGrpSpPr/>
              <p:nvPr/>
            </p:nvGrpSpPr>
            <p:grpSpPr>
              <a:xfrm>
                <a:off x="619941" y="346603"/>
                <a:ext cx="2072005" cy="2328040"/>
                <a:chOff x="995363" y="3937097"/>
                <a:chExt cx="2412000" cy="2424661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D39130AF-4FA9-45E1-B932-8D3165CF3341}"/>
                    </a:ext>
                  </a:extLst>
                </p:cNvPr>
                <p:cNvSpPr txBox="1"/>
                <p:nvPr/>
              </p:nvSpPr>
              <p:spPr>
                <a:xfrm>
                  <a:off x="995363" y="4153822"/>
                  <a:ext cx="2412000" cy="2207936"/>
                </a:xfrm>
                <a:prstGeom prst="rect">
                  <a:avLst/>
                </a:prstGeom>
                <a:solidFill>
                  <a:schemeClr val="accent2"/>
                </a:solidFill>
              </p:spPr>
              <p:txBody>
                <a:bodyPr vert="horz" wrap="square" lIns="144000" tIns="648000" rIns="180000" bIns="180000" rtlCol="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26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KPMG Bold"/>
                      <a:ea typeface="+mn-ea"/>
                      <a:cs typeface="+mn-cs"/>
                    </a:rPr>
                    <a:t>Multi Disciplinary Model</a:t>
                  </a: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0DE13B44-4EA0-4112-8E3F-A340CCBFD699}"/>
                    </a:ext>
                  </a:extLst>
                </p:cNvPr>
                <p:cNvSpPr/>
                <p:nvPr/>
              </p:nvSpPr>
              <p:spPr>
                <a:xfrm>
                  <a:off x="1170623" y="3937097"/>
                  <a:ext cx="720000" cy="7200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610" tIns="54610" rIns="54610" bIns="5461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03B6DAA-070A-4E0D-BF63-21E676A469FE}"/>
                  </a:ext>
                </a:extLst>
              </p:cNvPr>
              <p:cNvSpPr txBox="1"/>
              <p:nvPr/>
            </p:nvSpPr>
            <p:spPr>
              <a:xfrm>
                <a:off x="770495" y="438288"/>
                <a:ext cx="618509" cy="605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4000" b="1" i="0" u="none" strike="noStrike" kern="1200" cap="none" spc="0" normalizeH="0" baseline="0" noProof="0">
                    <a:ln>
                      <a:noFill/>
                    </a:ln>
                    <a:solidFill>
                      <a:srgbClr val="00338D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1</a:t>
                </a:r>
                <a:endParaRPr kumimoji="0" lang="en-IN" sz="4000" b="0" i="0" u="none" strike="noStrike" kern="1200" cap="none" spc="0" normalizeH="0" baseline="0" noProof="0">
                  <a:ln>
                    <a:noFill/>
                  </a:ln>
                  <a:solidFill>
                    <a:srgbClr val="00338D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D048E0E-A6E3-AB78-20AD-0A94907465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4584" y="1904713"/>
              <a:ext cx="731843" cy="557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8595555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D7E16EB5-6ECC-43B4-ABC6-EA98F41919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DADA37B-D672-4770-9A70-0C5BC279CA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EA7DB4B-93F9-A518-1EA9-5BC252DD3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7883" y="5842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1BBFECA-DAA1-AD37-3154-A4880FCA874B}"/>
              </a:ext>
            </a:extLst>
          </p:cNvPr>
          <p:cNvGrpSpPr/>
          <p:nvPr userDrawn="1"/>
        </p:nvGrpSpPr>
        <p:grpSpPr>
          <a:xfrm>
            <a:off x="619941" y="346603"/>
            <a:ext cx="2072005" cy="2328040"/>
            <a:chOff x="619941" y="346603"/>
            <a:chExt cx="2072005" cy="232804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9DBA359-1C7F-B3F5-3DD2-CB6C55FA4243}"/>
                </a:ext>
              </a:extLst>
            </p:cNvPr>
            <p:cNvGrpSpPr/>
            <p:nvPr/>
          </p:nvGrpSpPr>
          <p:grpSpPr>
            <a:xfrm>
              <a:off x="619941" y="346603"/>
              <a:ext cx="2072005" cy="2328040"/>
              <a:chOff x="995363" y="3937097"/>
              <a:chExt cx="2412000" cy="2424661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0A057AE-E19D-E01E-8660-C31916E2DEE3}"/>
                  </a:ext>
                </a:extLst>
              </p:cNvPr>
              <p:cNvSpPr txBox="1"/>
              <p:nvPr/>
            </p:nvSpPr>
            <p:spPr>
              <a:xfrm>
                <a:off x="995363" y="4153822"/>
                <a:ext cx="2412000" cy="2207936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vert="horz" wrap="square" lIns="144000" tIns="648000" rIns="180000" bIns="180000" rtlCol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26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Align Investment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D3C1F18-D2B1-7B96-2F95-43C1D358D8A6}"/>
                  </a:ext>
                </a:extLst>
              </p:cNvPr>
              <p:cNvSpPr/>
              <p:nvPr/>
            </p:nvSpPr>
            <p:spPr>
              <a:xfrm>
                <a:off x="1170623" y="3937097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610" tIns="54610" rIns="54610" bIns="5461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678C94B-CE1E-5A18-CD00-7C4D966DDE18}"/>
                </a:ext>
              </a:extLst>
            </p:cNvPr>
            <p:cNvSpPr txBox="1"/>
            <p:nvPr/>
          </p:nvSpPr>
          <p:spPr>
            <a:xfrm>
              <a:off x="770495" y="438288"/>
              <a:ext cx="618509" cy="6052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KPMG Bold"/>
                  <a:ea typeface="+mn-ea"/>
                  <a:cs typeface="+mn-cs"/>
                </a:rPr>
                <a:t>2</a:t>
              </a:r>
              <a:endParaRPr kumimoji="0" lang="en-IN" sz="40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26" name="Graphic 25">
            <a:extLst>
              <a:ext uri="{FF2B5EF4-FFF2-40B4-BE49-F238E27FC236}">
                <a16:creationId xmlns:a16="http://schemas.microsoft.com/office/drawing/2014/main" id="{0B1E520A-79B1-1ED2-F9D3-C9B50BA8A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4230" y="1800593"/>
            <a:ext cx="780742" cy="75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4015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0895B338-C7D6-4E92-B701-B1DAA2EAA2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6433" y="1825895"/>
            <a:ext cx="780742" cy="759229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81B11F-4DA3-4FC3-99BF-56A45F4A3D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B6DD0B0-FD7B-4CD3-9967-62D5BEADD7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sp>
        <p:nvSpPr>
          <p:cNvPr id="47" name="Title 2">
            <a:extLst>
              <a:ext uri="{FF2B5EF4-FFF2-40B4-BE49-F238E27FC236}">
                <a16:creationId xmlns:a16="http://schemas.microsoft.com/office/drawing/2014/main" id="{0DE59A55-09D8-30BF-E354-2F5A0AEF8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7883" y="5842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6F778E1-A17E-B1CA-698E-BC0D98A2B3D9}"/>
              </a:ext>
            </a:extLst>
          </p:cNvPr>
          <p:cNvGrpSpPr/>
          <p:nvPr userDrawn="1"/>
        </p:nvGrpSpPr>
        <p:grpSpPr>
          <a:xfrm>
            <a:off x="619941" y="346603"/>
            <a:ext cx="2072005" cy="2328040"/>
            <a:chOff x="619941" y="346603"/>
            <a:chExt cx="2072005" cy="2328040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EBB437DE-7570-CF53-DB16-33E10588D5B2}"/>
                </a:ext>
              </a:extLst>
            </p:cNvPr>
            <p:cNvGrpSpPr/>
            <p:nvPr userDrawn="1"/>
          </p:nvGrpSpPr>
          <p:grpSpPr>
            <a:xfrm>
              <a:off x="619941" y="346603"/>
              <a:ext cx="2072005" cy="2328040"/>
              <a:chOff x="619941" y="346603"/>
              <a:chExt cx="2072005" cy="2328040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CB09F54B-6EAF-A3EE-C731-04499F0DD128}"/>
                  </a:ext>
                </a:extLst>
              </p:cNvPr>
              <p:cNvGrpSpPr/>
              <p:nvPr/>
            </p:nvGrpSpPr>
            <p:grpSpPr>
              <a:xfrm>
                <a:off x="619941" y="346603"/>
                <a:ext cx="2072005" cy="2328040"/>
                <a:chOff x="995363" y="3937097"/>
                <a:chExt cx="2412000" cy="2424661"/>
              </a:xfrm>
            </p:grpSpPr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543AD67C-63CE-65FD-D519-846C6DFAE715}"/>
                    </a:ext>
                  </a:extLst>
                </p:cNvPr>
                <p:cNvSpPr txBox="1"/>
                <p:nvPr/>
              </p:nvSpPr>
              <p:spPr>
                <a:xfrm>
                  <a:off x="995363" y="4153822"/>
                  <a:ext cx="2412000" cy="2207936"/>
                </a:xfrm>
                <a:prstGeom prst="rect">
                  <a:avLst/>
                </a:prstGeom>
                <a:solidFill>
                  <a:schemeClr val="accent3"/>
                </a:solidFill>
              </p:spPr>
              <p:txBody>
                <a:bodyPr vert="horz" wrap="square" lIns="144000" tIns="648000" rIns="180000" bIns="180000" rtlCol="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26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KPMG Bold"/>
                      <a:ea typeface="+mn-ea"/>
                      <a:cs typeface="+mn-cs"/>
                    </a:rPr>
                    <a:t>Sustainable Technology Funding</a:t>
                  </a: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542745DB-5AD4-F549-31ED-E14F695A0E2B}"/>
                    </a:ext>
                  </a:extLst>
                </p:cNvPr>
                <p:cNvSpPr/>
                <p:nvPr/>
              </p:nvSpPr>
              <p:spPr>
                <a:xfrm>
                  <a:off x="1170623" y="3937097"/>
                  <a:ext cx="720000" cy="7200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610" tIns="54610" rIns="54610" bIns="5461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8797E14-F67D-AE98-0162-8F89B5A84C6C}"/>
                  </a:ext>
                </a:extLst>
              </p:cNvPr>
              <p:cNvSpPr txBox="1"/>
              <p:nvPr/>
            </p:nvSpPr>
            <p:spPr>
              <a:xfrm>
                <a:off x="770495" y="438288"/>
                <a:ext cx="618509" cy="605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3</a:t>
                </a:r>
                <a:endParaRPr kumimoji="0" lang="en-IN" sz="40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22CDE6E9-83C5-3D54-FDD5-91F1E63768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804584" y="1944972"/>
              <a:ext cx="731843" cy="476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942346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9653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81B11F-4DA3-4FC3-99BF-56A45F4A3D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B6DD0B0-FD7B-4CD3-9967-62D5BEADD7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8780D96-5E5E-45FC-76D3-5EE2A2899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7883" y="5842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2069E3-1E6C-1115-DDCA-9AEEF4B1CFF2}"/>
              </a:ext>
            </a:extLst>
          </p:cNvPr>
          <p:cNvGrpSpPr/>
          <p:nvPr userDrawn="1"/>
        </p:nvGrpSpPr>
        <p:grpSpPr>
          <a:xfrm>
            <a:off x="619941" y="346603"/>
            <a:ext cx="2072005" cy="2328040"/>
            <a:chOff x="619941" y="346603"/>
            <a:chExt cx="2072005" cy="232804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85674CC-89CC-804C-480F-E4034BA4069A}"/>
                </a:ext>
              </a:extLst>
            </p:cNvPr>
            <p:cNvGrpSpPr/>
            <p:nvPr userDrawn="1"/>
          </p:nvGrpSpPr>
          <p:grpSpPr>
            <a:xfrm>
              <a:off x="619941" y="346603"/>
              <a:ext cx="2072005" cy="2328040"/>
              <a:chOff x="619941" y="346603"/>
              <a:chExt cx="2072005" cy="2328040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A9DFCD6-8CB4-6FDA-4CAE-F5530D7D32F5}"/>
                  </a:ext>
                </a:extLst>
              </p:cNvPr>
              <p:cNvGrpSpPr/>
              <p:nvPr/>
            </p:nvGrpSpPr>
            <p:grpSpPr>
              <a:xfrm>
                <a:off x="619941" y="346603"/>
                <a:ext cx="2072005" cy="2328040"/>
                <a:chOff x="995363" y="3937097"/>
                <a:chExt cx="2412000" cy="2424661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F3ABAA0-171D-0BFE-3BB5-0398FF8891C7}"/>
                    </a:ext>
                  </a:extLst>
                </p:cNvPr>
                <p:cNvSpPr txBox="1"/>
                <p:nvPr/>
              </p:nvSpPr>
              <p:spPr>
                <a:xfrm>
                  <a:off x="995363" y="4153822"/>
                  <a:ext cx="2412000" cy="2207936"/>
                </a:xfrm>
                <a:prstGeom prst="rect">
                  <a:avLst/>
                </a:prstGeom>
                <a:solidFill>
                  <a:schemeClr val="accent4"/>
                </a:solidFill>
              </p:spPr>
              <p:txBody>
                <a:bodyPr vert="horz" wrap="square" lIns="144000" tIns="648000" rIns="180000" bIns="180000" rtlCol="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ts val="26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KPMG Bold"/>
                      <a:ea typeface="+mn-ea"/>
                      <a:cs typeface="+mn-cs"/>
                    </a:rPr>
                    <a:t>ESG as the Watermark</a:t>
                  </a: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3B5801F0-9574-F87C-CEED-22471F26A88D}"/>
                    </a:ext>
                  </a:extLst>
                </p:cNvPr>
                <p:cNvSpPr/>
                <p:nvPr/>
              </p:nvSpPr>
              <p:spPr>
                <a:xfrm>
                  <a:off x="1170623" y="3937097"/>
                  <a:ext cx="720000" cy="7200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610" tIns="54610" rIns="54610" bIns="5461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9847BF4-F283-BA9B-115B-E0F3A6A0640E}"/>
                  </a:ext>
                </a:extLst>
              </p:cNvPr>
              <p:cNvSpPr txBox="1"/>
              <p:nvPr/>
            </p:nvSpPr>
            <p:spPr>
              <a:xfrm>
                <a:off x="770495" y="438288"/>
                <a:ext cx="618509" cy="605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4</a:t>
                </a:r>
                <a:endParaRPr kumimoji="0" lang="en-IN" sz="40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E02F81B-123E-87F6-4AEA-EF05AED05B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884041" y="1944972"/>
              <a:ext cx="572928" cy="476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36341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A2221787-5050-46D8-8B8C-154CDE0D69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55BA33DB-C6BF-49FB-9535-AF4D93A567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1A4EE84-599D-FFE2-D34E-50969FBAB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7883" y="5842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3DD7B2C-8CFC-CF05-7EB4-6D8E8BC6D475}"/>
              </a:ext>
            </a:extLst>
          </p:cNvPr>
          <p:cNvGrpSpPr/>
          <p:nvPr userDrawn="1"/>
        </p:nvGrpSpPr>
        <p:grpSpPr>
          <a:xfrm>
            <a:off x="619941" y="346603"/>
            <a:ext cx="2072005" cy="2328040"/>
            <a:chOff x="619941" y="346603"/>
            <a:chExt cx="2072005" cy="232804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694ABFC-FF78-EFFD-8664-E7B890F869B2}"/>
                </a:ext>
              </a:extLst>
            </p:cNvPr>
            <p:cNvGrpSpPr/>
            <p:nvPr userDrawn="1"/>
          </p:nvGrpSpPr>
          <p:grpSpPr>
            <a:xfrm>
              <a:off x="619941" y="346603"/>
              <a:ext cx="2072005" cy="2328040"/>
              <a:chOff x="619941" y="346603"/>
              <a:chExt cx="2072005" cy="2328040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7D637311-2E6E-BF43-676A-D63D68174D3C}"/>
                  </a:ext>
                </a:extLst>
              </p:cNvPr>
              <p:cNvGrpSpPr/>
              <p:nvPr/>
            </p:nvGrpSpPr>
            <p:grpSpPr>
              <a:xfrm>
                <a:off x="619941" y="346603"/>
                <a:ext cx="2072005" cy="2328040"/>
                <a:chOff x="995363" y="3937097"/>
                <a:chExt cx="2412000" cy="2424661"/>
              </a:xfrm>
            </p:grpSpPr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1824C2E-EA3D-0555-0A47-37C8AA1C1425}"/>
                    </a:ext>
                  </a:extLst>
                </p:cNvPr>
                <p:cNvSpPr txBox="1"/>
                <p:nvPr/>
              </p:nvSpPr>
              <p:spPr>
                <a:xfrm>
                  <a:off x="995363" y="4153822"/>
                  <a:ext cx="2412000" cy="2207936"/>
                </a:xfrm>
                <a:prstGeom prst="rect">
                  <a:avLst/>
                </a:prstGeom>
                <a:solidFill>
                  <a:schemeClr val="accent5"/>
                </a:solidFill>
              </p:spPr>
              <p:txBody>
                <a:bodyPr vert="horz" wrap="square" lIns="144000" tIns="648000" rIns="180000" bIns="180000" rtlCol="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KPMG Bold"/>
                      <a:ea typeface="+mn-ea"/>
                      <a:cs typeface="+mn-cs"/>
                    </a:rPr>
                    <a:t>KDN 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KPMG Bold"/>
                      <a:ea typeface="+mn-ea"/>
                      <a:cs typeface="+mn-cs"/>
                    </a:rPr>
                    <a:t>Optimization</a:t>
                  </a:r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2D4DF714-0EB9-62F1-C56E-88CC1E64B7A4}"/>
                    </a:ext>
                  </a:extLst>
                </p:cNvPr>
                <p:cNvSpPr/>
                <p:nvPr/>
              </p:nvSpPr>
              <p:spPr>
                <a:xfrm>
                  <a:off x="1170623" y="3937097"/>
                  <a:ext cx="720000" cy="7200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610" tIns="54610" rIns="54610" bIns="5461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C493DC7-4507-6885-6116-188EC6C79782}"/>
                  </a:ext>
                </a:extLst>
              </p:cNvPr>
              <p:cNvSpPr txBox="1"/>
              <p:nvPr/>
            </p:nvSpPr>
            <p:spPr>
              <a:xfrm>
                <a:off x="770495" y="438288"/>
                <a:ext cx="618509" cy="605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5</a:t>
                </a:r>
                <a:endParaRPr kumimoji="0" lang="en-IN" sz="4000" b="0" i="0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5DBA30C6-83F8-D869-4894-EDD34DC548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919351" y="1944972"/>
              <a:ext cx="502307" cy="476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5743686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>
            <a:off x="0" y="0"/>
            <a:ext cx="338535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1" tIns="54611" rIns="54611" bIns="54611" rtlCol="0" anchor="ctr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50030" y="6101542"/>
            <a:ext cx="5453149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1" tIns="54611" rIns="54611" bIns="54611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4F1737F-6E8C-4BD3-9B50-C01243067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FCB6DD8B-B240-4A9F-9190-00B12DADAD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70AF76C-73C2-9C31-E863-C4B2500900F5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2">
            <a:extLst>
              <a:ext uri="{FF2B5EF4-FFF2-40B4-BE49-F238E27FC236}">
                <a16:creationId xmlns:a16="http://schemas.microsoft.com/office/drawing/2014/main" id="{1B65CEA4-0071-4947-1FF3-B42485B4F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7883" y="5842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7C0C22B-222B-4C73-FDD9-5C0DDB78FC8A}"/>
              </a:ext>
            </a:extLst>
          </p:cNvPr>
          <p:cNvGrpSpPr/>
          <p:nvPr userDrawn="1"/>
        </p:nvGrpSpPr>
        <p:grpSpPr>
          <a:xfrm>
            <a:off x="619941" y="346603"/>
            <a:ext cx="2072005" cy="2328040"/>
            <a:chOff x="619941" y="346603"/>
            <a:chExt cx="2072005" cy="232804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8ED1091-C01E-25E9-6B43-AD2AD9F75D3A}"/>
                </a:ext>
              </a:extLst>
            </p:cNvPr>
            <p:cNvGrpSpPr/>
            <p:nvPr userDrawn="1"/>
          </p:nvGrpSpPr>
          <p:grpSpPr>
            <a:xfrm>
              <a:off x="619941" y="346603"/>
              <a:ext cx="2072005" cy="2328040"/>
              <a:chOff x="619941" y="346603"/>
              <a:chExt cx="2072005" cy="2328040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19F1C9BE-BA90-E7B9-1D1A-DA7F624D665A}"/>
                  </a:ext>
                </a:extLst>
              </p:cNvPr>
              <p:cNvGrpSpPr/>
              <p:nvPr/>
            </p:nvGrpSpPr>
            <p:grpSpPr>
              <a:xfrm>
                <a:off x="619941" y="346603"/>
                <a:ext cx="2072005" cy="2328040"/>
                <a:chOff x="995363" y="3937097"/>
                <a:chExt cx="2412000" cy="2424661"/>
              </a:xfrm>
            </p:grpSpPr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4E0CA2E5-681D-0A55-0ED8-C9F6706928BB}"/>
                    </a:ext>
                  </a:extLst>
                </p:cNvPr>
                <p:cNvSpPr txBox="1"/>
                <p:nvPr/>
              </p:nvSpPr>
              <p:spPr>
                <a:xfrm>
                  <a:off x="995363" y="4153822"/>
                  <a:ext cx="2412000" cy="2207936"/>
                </a:xfrm>
                <a:prstGeom prst="rect">
                  <a:avLst/>
                </a:prstGeom>
                <a:solidFill>
                  <a:schemeClr val="accent6"/>
                </a:solidFill>
              </p:spPr>
              <p:txBody>
                <a:bodyPr vert="horz" wrap="square" lIns="144000" tIns="648000" rIns="180000" bIns="180000" rtlCol="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7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6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KPMG Bold"/>
                      <a:ea typeface="+mn-ea"/>
                      <a:cs typeface="+mn-cs"/>
                    </a:rPr>
                    <a:t>Clustering</a:t>
                  </a: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8F19315-FAB8-2B90-89EE-155F4D52FE30}"/>
                    </a:ext>
                  </a:extLst>
                </p:cNvPr>
                <p:cNvSpPr/>
                <p:nvPr/>
              </p:nvSpPr>
              <p:spPr>
                <a:xfrm>
                  <a:off x="1170623" y="3937097"/>
                  <a:ext cx="720000" cy="7200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610" tIns="54610" rIns="54610" bIns="5461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DBA7AB8-294D-A117-A516-4E739D86ECCF}"/>
                  </a:ext>
                </a:extLst>
              </p:cNvPr>
              <p:cNvSpPr txBox="1"/>
              <p:nvPr/>
            </p:nvSpPr>
            <p:spPr>
              <a:xfrm>
                <a:off x="770495" y="438288"/>
                <a:ext cx="618509" cy="605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6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6</a:t>
                </a:r>
                <a:endParaRPr kumimoji="0" lang="en-IN" sz="4000" b="0" i="0" u="none" strike="noStrike" kern="120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63C88455-5346-57BC-82CF-48038C63EF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580321" y="1902207"/>
              <a:ext cx="841337" cy="4006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726625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27883" y="605055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7EC69F86-B18B-B2C9-3C9C-4295C7DE4D0E}"/>
              </a:ext>
            </a:extLst>
          </p:cNvPr>
          <p:cNvSpPr/>
          <p:nvPr userDrawn="1"/>
        </p:nvSpPr>
        <p:spPr>
          <a:xfrm>
            <a:off x="4528" y="3420533"/>
            <a:ext cx="3374971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D7AC360-B96B-1055-8A77-AA3ABF15C41E}"/>
              </a:ext>
            </a:extLst>
          </p:cNvPr>
          <p:cNvSpPr/>
          <p:nvPr userDrawn="1"/>
        </p:nvSpPr>
        <p:spPr>
          <a:xfrm>
            <a:off x="2804" y="0"/>
            <a:ext cx="3374971" cy="3429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 err="1">
              <a:solidFill>
                <a:schemeClr val="bg1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E2DF5D1-6F27-201A-822F-E7BA6E194854}"/>
              </a:ext>
            </a:extLst>
          </p:cNvPr>
          <p:cNvGrpSpPr/>
          <p:nvPr userDrawn="1"/>
        </p:nvGrpSpPr>
        <p:grpSpPr>
          <a:xfrm>
            <a:off x="666235" y="408976"/>
            <a:ext cx="2080155" cy="2328040"/>
            <a:chOff x="3592578" y="1232652"/>
            <a:chExt cx="2422234" cy="2358579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87C09BFA-3994-3F56-0797-4CD26EFABAA0}"/>
                </a:ext>
              </a:extLst>
            </p:cNvPr>
            <p:cNvGrpSpPr/>
            <p:nvPr/>
          </p:nvGrpSpPr>
          <p:grpSpPr>
            <a:xfrm>
              <a:off x="3592578" y="1232652"/>
              <a:ext cx="2422234" cy="2358579"/>
              <a:chOff x="995363" y="3937097"/>
              <a:chExt cx="2421487" cy="2424661"/>
            </a:xfrm>
          </p:grpSpPr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198222E4-8FD5-9B19-22CA-8E730CB1C1DF}"/>
                  </a:ext>
                </a:extLst>
              </p:cNvPr>
              <p:cNvSpPr txBox="1"/>
              <p:nvPr/>
            </p:nvSpPr>
            <p:spPr>
              <a:xfrm>
                <a:off x="995363" y="4153822"/>
                <a:ext cx="2421487" cy="2207936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144000" tIns="648000" rIns="180000" bIns="180000" rtlCol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26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Align Investment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0FC6582A-30EA-30E7-9A58-92C47FC7ACDE}"/>
                  </a:ext>
                </a:extLst>
              </p:cNvPr>
              <p:cNvSpPr/>
              <p:nvPr/>
            </p:nvSpPr>
            <p:spPr>
              <a:xfrm>
                <a:off x="1170623" y="3937097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610" tIns="54610" rIns="54610" bIns="5461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29F06BC-7704-A752-B228-83A2DEBCF879}"/>
                </a:ext>
              </a:extLst>
            </p:cNvPr>
            <p:cNvSpPr txBox="1"/>
            <p:nvPr/>
          </p:nvSpPr>
          <p:spPr>
            <a:xfrm>
              <a:off x="3767890" y="1325540"/>
              <a:ext cx="720222" cy="61323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noProof="0">
                  <a:ln>
                    <a:noFill/>
                  </a:ln>
                  <a:solidFill>
                    <a:srgbClr val="1E49E2"/>
                  </a:solidFill>
                  <a:effectLst/>
                  <a:uLnTx/>
                  <a:uFillTx/>
                  <a:latin typeface="KPMG Bold"/>
                  <a:ea typeface="+mn-ea"/>
                  <a:cs typeface="+mn-cs"/>
                </a:rPr>
                <a:t>2</a:t>
              </a:r>
              <a:endParaRPr kumimoji="0" lang="en-IN" sz="4000" b="0" i="0" u="none" strike="noStrike" kern="1200" cap="none" spc="0" normalizeH="0" baseline="0" noProof="0">
                <a:ln>
                  <a:noFill/>
                </a:ln>
                <a:solidFill>
                  <a:srgbClr val="1E49E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84" name="Graphic 83">
            <a:extLst>
              <a:ext uri="{FF2B5EF4-FFF2-40B4-BE49-F238E27FC236}">
                <a16:creationId xmlns:a16="http://schemas.microsoft.com/office/drawing/2014/main" id="{A07E4D6E-C870-0F41-BE82-067D948055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6433" y="1825895"/>
            <a:ext cx="780742" cy="759229"/>
          </a:xfrm>
          <a:prstGeom prst="rect">
            <a:avLst/>
          </a:prstGeom>
        </p:spPr>
      </p:pic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8846442D-A05A-C0ED-B8AF-6E8D7FB10486}"/>
              </a:ext>
            </a:extLst>
          </p:cNvPr>
          <p:cNvCxnSpPr>
            <a:cxnSpLocks/>
          </p:cNvCxnSpPr>
          <p:nvPr userDrawn="1"/>
        </p:nvCxnSpPr>
        <p:spPr>
          <a:xfrm>
            <a:off x="3378887" y="0"/>
            <a:ext cx="0" cy="684106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5E6C9FD5-54F2-4B9E-693E-9400FBF60FD0}"/>
              </a:ext>
            </a:extLst>
          </p:cNvPr>
          <p:cNvSpPr txBox="1"/>
          <p:nvPr userDrawn="1"/>
        </p:nvSpPr>
        <p:spPr>
          <a:xfrm>
            <a:off x="666234" y="4123733"/>
            <a:ext cx="2076961" cy="21199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txBody>
          <a:bodyPr vert="horz" wrap="square" lIns="180000" tIns="648000" rIns="180000" bIns="180000" rtlCol="0" anchor="t" anchorCtr="0"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Global Growth Accelerator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3C08964-4C16-D36B-0E1F-7F3D315377B1}"/>
              </a:ext>
            </a:extLst>
          </p:cNvPr>
          <p:cNvSpPr/>
          <p:nvPr userDrawn="1"/>
        </p:nvSpPr>
        <p:spPr>
          <a:xfrm>
            <a:off x="803795" y="3924261"/>
            <a:ext cx="623036" cy="68269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1" tIns="54611" rIns="54611" bIns="54611" rtlCol="0" anchor="ctr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7166C6F-05FC-BFA1-C2DC-11AA132A0BF5}"/>
              </a:ext>
            </a:extLst>
          </p:cNvPr>
          <p:cNvSpPr txBox="1"/>
          <p:nvPr userDrawn="1"/>
        </p:nvSpPr>
        <p:spPr>
          <a:xfrm>
            <a:off x="951935" y="3907355"/>
            <a:ext cx="3598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srgbClr val="1E49E2">
                    <a:lumMod val="60000"/>
                    <a:lumOff val="40000"/>
                  </a:srgbClr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7</a:t>
            </a:r>
            <a:endParaRPr kumimoji="0" lang="en-IN" sz="4000" b="0" i="0" u="none" strike="noStrike" kern="1200" cap="none" spc="0" normalizeH="0" baseline="0" noProof="0">
              <a:ln>
                <a:noFill/>
              </a:ln>
              <a:solidFill>
                <a:srgbClr val="1E49E2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6" name="Graphic 95">
            <a:extLst>
              <a:ext uri="{FF2B5EF4-FFF2-40B4-BE49-F238E27FC236}">
                <a16:creationId xmlns:a16="http://schemas.microsoft.com/office/drawing/2014/main" id="{340CD518-9D32-5511-A2A6-B7AE090C016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5583" y="5332563"/>
            <a:ext cx="648190" cy="7014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A5FAB9-CBE8-8AF3-20C9-C580E57E6F5F}"/>
              </a:ext>
            </a:extLst>
          </p:cNvPr>
          <p:cNvSpPr txBox="1"/>
          <p:nvPr userDrawn="1"/>
        </p:nvSpPr>
        <p:spPr>
          <a:xfrm>
            <a:off x="1363742" y="2658079"/>
            <a:ext cx="2413000" cy="154184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0000" b="1">
                <a:solidFill>
                  <a:schemeClr val="bg1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420813366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accent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5F3CC208-439A-4882-AAB7-11AC0E33A9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3888" y="2943225"/>
            <a:ext cx="2049462" cy="1457325"/>
          </a:xfrm>
        </p:spPr>
        <p:txBody>
          <a:bodyPr/>
          <a:lstStyle>
            <a:lvl1pPr>
              <a:lnSpc>
                <a:spcPct val="70000"/>
              </a:lnSpc>
              <a:spcAft>
                <a:spcPts val="0"/>
              </a:spcAft>
              <a:defRPr sz="40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Topic or Question</a:t>
            </a:r>
          </a:p>
        </p:txBody>
      </p:sp>
      <p:sp>
        <p:nvSpPr>
          <p:cNvPr id="39" name="Text Placeholder 11">
            <a:extLst>
              <a:ext uri="{FF2B5EF4-FFF2-40B4-BE49-F238E27FC236}">
                <a16:creationId xmlns:a16="http://schemas.microsoft.com/office/drawing/2014/main" id="{47EDB143-8F43-48D7-B490-3948552CE9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3888" y="4505325"/>
            <a:ext cx="2049462" cy="1022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One sentence answer or summary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660BAE45-9CDE-B4DB-8ECC-A1061E125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7883" y="5842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FC72DC-049B-66C1-5B16-DFC48AD1D676}"/>
              </a:ext>
            </a:extLst>
          </p:cNvPr>
          <p:cNvSpPr txBox="1"/>
          <p:nvPr userDrawn="1"/>
        </p:nvSpPr>
        <p:spPr>
          <a:xfrm>
            <a:off x="627004" y="526518"/>
            <a:ext cx="2076961" cy="21199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txBody>
          <a:bodyPr vert="horz" wrap="square" lIns="180000" tIns="648000" rIns="180000" bIns="180000" rtlCol="0" anchor="t" anchorCtr="0"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Global Growth Accelerator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EB4D25-F269-73C4-5E6C-E499083E3544}"/>
              </a:ext>
            </a:extLst>
          </p:cNvPr>
          <p:cNvSpPr/>
          <p:nvPr userDrawn="1"/>
        </p:nvSpPr>
        <p:spPr>
          <a:xfrm>
            <a:off x="764565" y="327046"/>
            <a:ext cx="623036" cy="68269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1" tIns="54611" rIns="54611" bIns="54611" rtlCol="0" anchor="ctr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0E0623-9ABB-E90E-9EA6-D2AC15F421B2}"/>
              </a:ext>
            </a:extLst>
          </p:cNvPr>
          <p:cNvSpPr txBox="1"/>
          <p:nvPr userDrawn="1"/>
        </p:nvSpPr>
        <p:spPr>
          <a:xfrm>
            <a:off x="912705" y="310140"/>
            <a:ext cx="3598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srgbClr val="1E49E2">
                    <a:lumMod val="60000"/>
                    <a:lumOff val="40000"/>
                  </a:srgbClr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7</a:t>
            </a:r>
            <a:endParaRPr kumimoji="0" lang="en-IN" sz="4000" b="0" i="0" u="none" strike="noStrike" kern="1200" cap="none" spc="0" normalizeH="0" baseline="0" noProof="0">
              <a:ln>
                <a:noFill/>
              </a:ln>
              <a:solidFill>
                <a:srgbClr val="1E49E2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8581B2CC-7CCA-96EE-6106-8F8D2E0DA6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76353" y="1735348"/>
            <a:ext cx="648190" cy="70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14301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dark Gradient">
    <p:bg>
      <p:bgPr>
        <a:gradFill>
          <a:gsLst>
            <a:gs pos="100000">
              <a:schemeClr val="accent1"/>
            </a:gs>
            <a:gs pos="0">
              <a:schemeClr val="accent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1E9CC-2A2B-4C75-8522-60824F3AC7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9012" y="3702050"/>
            <a:ext cx="6660000" cy="1843088"/>
          </a:xfrm>
        </p:spPr>
        <p:txBody>
          <a:bodyPr anchor="b"/>
          <a:lstStyle>
            <a:lvl1pPr>
              <a:spcAft>
                <a:spcPts val="1000"/>
              </a:spcAft>
              <a:defRPr sz="900" b="0">
                <a:solidFill>
                  <a:schemeClr val="bg1"/>
                </a:solidFill>
              </a:defRPr>
            </a:lvl1pPr>
            <a:lvl2pPr>
              <a:spcAft>
                <a:spcPts val="1000"/>
              </a:spcAft>
              <a:defRPr sz="900" b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EB76227-1BD5-697A-AEF8-4B3A71A323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511" y="3201341"/>
            <a:ext cx="3116287" cy="404205"/>
          </a:xfrm>
          <a:prstGeom prst="rect">
            <a:avLst/>
          </a:prstGeom>
        </p:spPr>
      </p:pic>
      <p:sp>
        <p:nvSpPr>
          <p:cNvPr id="6" name="Rectangle 5">
            <a:hlinkClick r:id="rId4"/>
            <a:extLst>
              <a:ext uri="{FF2B5EF4-FFF2-40B4-BE49-F238E27FC236}">
                <a16:creationId xmlns:a16="http://schemas.microsoft.com/office/drawing/2014/main" id="{40A2473F-F765-FCA8-7068-08802B47FE29}"/>
              </a:ext>
            </a:extLst>
          </p:cNvPr>
          <p:cNvSpPr/>
          <p:nvPr userDrawn="1"/>
        </p:nvSpPr>
        <p:spPr>
          <a:xfrm>
            <a:off x="1027292" y="3208542"/>
            <a:ext cx="373216" cy="3920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7" name="Rectangle 6">
            <a:hlinkClick r:id="rId5"/>
            <a:extLst>
              <a:ext uri="{FF2B5EF4-FFF2-40B4-BE49-F238E27FC236}">
                <a16:creationId xmlns:a16="http://schemas.microsoft.com/office/drawing/2014/main" id="{FDCD0AD4-DEF8-F7D7-D54E-48247E692B46}"/>
              </a:ext>
            </a:extLst>
          </p:cNvPr>
          <p:cNvSpPr/>
          <p:nvPr userDrawn="1"/>
        </p:nvSpPr>
        <p:spPr>
          <a:xfrm>
            <a:off x="1455917" y="3208542"/>
            <a:ext cx="373216" cy="3920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6"/>
            <a:extLst>
              <a:ext uri="{FF2B5EF4-FFF2-40B4-BE49-F238E27FC236}">
                <a16:creationId xmlns:a16="http://schemas.microsoft.com/office/drawing/2014/main" id="{C7FA37C2-A215-8D3B-15C6-22634BE342A2}"/>
              </a:ext>
            </a:extLst>
          </p:cNvPr>
          <p:cNvSpPr/>
          <p:nvPr userDrawn="1"/>
        </p:nvSpPr>
        <p:spPr>
          <a:xfrm>
            <a:off x="1889304" y="3208542"/>
            <a:ext cx="373216" cy="3920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8" name="Rectangle 17">
            <a:hlinkClick r:id="rId7"/>
            <a:extLst>
              <a:ext uri="{FF2B5EF4-FFF2-40B4-BE49-F238E27FC236}">
                <a16:creationId xmlns:a16="http://schemas.microsoft.com/office/drawing/2014/main" id="{A97892BF-8D62-6076-5FA5-4248E9C2F3A0}"/>
              </a:ext>
            </a:extLst>
          </p:cNvPr>
          <p:cNvSpPr/>
          <p:nvPr userDrawn="1"/>
        </p:nvSpPr>
        <p:spPr>
          <a:xfrm>
            <a:off x="2327454" y="3208542"/>
            <a:ext cx="382742" cy="3920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20" name="Rectangle 19">
            <a:hlinkClick r:id="rId8"/>
            <a:extLst>
              <a:ext uri="{FF2B5EF4-FFF2-40B4-BE49-F238E27FC236}">
                <a16:creationId xmlns:a16="http://schemas.microsoft.com/office/drawing/2014/main" id="{510CA446-D880-B2B2-839D-7AE39A6F7972}"/>
              </a:ext>
            </a:extLst>
          </p:cNvPr>
          <p:cNvSpPr/>
          <p:nvPr userDrawn="1"/>
        </p:nvSpPr>
        <p:spPr>
          <a:xfrm>
            <a:off x="2770366" y="3208542"/>
            <a:ext cx="397088" cy="39205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US" sz="1500">
              <a:solidFill>
                <a:schemeClr val="bg1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4577365-6234-9CA2-9D29-1C2F32461B7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8475" y="437813"/>
            <a:ext cx="1056637" cy="42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51673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I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86636-9A0E-6E97-4DFA-A1B64BB086E6}"/>
              </a:ext>
            </a:extLst>
          </p:cNvPr>
          <p:cNvSpPr/>
          <p:nvPr userDrawn="1"/>
        </p:nvSpPr>
        <p:spPr>
          <a:xfrm flipH="1">
            <a:off x="-6" y="0"/>
            <a:ext cx="339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27883" y="431800"/>
            <a:ext cx="7292718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7C69B4-6B1E-BA30-7B7A-7544E981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623045" y="6266997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sp>
        <p:nvSpPr>
          <p:cNvPr id="5" name="Graphic 8">
            <a:extLst>
              <a:ext uri="{FF2B5EF4-FFF2-40B4-BE49-F238E27FC236}">
                <a16:creationId xmlns:a16="http://schemas.microsoft.com/office/drawing/2014/main" id="{F919B5AD-AA0E-79B5-E272-BB115B1185A5}"/>
              </a:ext>
            </a:extLst>
          </p:cNvPr>
          <p:cNvSpPr/>
          <p:nvPr userDrawn="1"/>
        </p:nvSpPr>
        <p:spPr>
          <a:xfrm>
            <a:off x="1003200" y="6266996"/>
            <a:ext cx="484832" cy="194706"/>
          </a:xfrm>
          <a:custGeom>
            <a:avLst/>
            <a:gdLst>
              <a:gd name="connsiteX0" fmla="*/ 480938 w 484832"/>
              <a:gd name="connsiteY0" fmla="*/ 148130 h 194706"/>
              <a:gd name="connsiteX1" fmla="*/ 455744 w 484832"/>
              <a:gd name="connsiteY1" fmla="*/ 148130 h 194706"/>
              <a:gd name="connsiteX2" fmla="*/ 459917 w 484832"/>
              <a:gd name="connsiteY2" fmla="*/ 131488 h 194706"/>
              <a:gd name="connsiteX3" fmla="*/ 409445 w 484832"/>
              <a:gd name="connsiteY3" fmla="*/ 131488 h 194706"/>
              <a:gd name="connsiteX4" fmla="*/ 405289 w 484832"/>
              <a:gd name="connsiteY4" fmla="*/ 148130 h 194706"/>
              <a:gd name="connsiteX5" fmla="*/ 380916 w 484832"/>
              <a:gd name="connsiteY5" fmla="*/ 148130 h 194706"/>
              <a:gd name="connsiteX6" fmla="*/ 380916 w 484832"/>
              <a:gd name="connsiteY6" fmla="*/ 144709 h 194706"/>
              <a:gd name="connsiteX7" fmla="*/ 382079 w 484832"/>
              <a:gd name="connsiteY7" fmla="*/ 138775 h 194706"/>
              <a:gd name="connsiteX8" fmla="*/ 418715 w 484832"/>
              <a:gd name="connsiteY8" fmla="*/ 103062 h 194706"/>
              <a:gd name="connsiteX9" fmla="*/ 433698 w 484832"/>
              <a:gd name="connsiteY9" fmla="*/ 117292 h 194706"/>
              <a:gd name="connsiteX10" fmla="*/ 463732 w 484832"/>
              <a:gd name="connsiteY10" fmla="*/ 117292 h 194706"/>
              <a:gd name="connsiteX11" fmla="*/ 461234 w 484832"/>
              <a:gd name="connsiteY11" fmla="*/ 95058 h 194706"/>
              <a:gd name="connsiteX12" fmla="*/ 425214 w 484832"/>
              <a:gd name="connsiteY12" fmla="*/ 82641 h 194706"/>
              <a:gd name="connsiteX13" fmla="*/ 380916 w 484832"/>
              <a:gd name="connsiteY13" fmla="*/ 94357 h 194706"/>
              <a:gd name="connsiteX14" fmla="*/ 380916 w 484832"/>
              <a:gd name="connsiteY14" fmla="*/ 3708 h 194706"/>
              <a:gd name="connsiteX15" fmla="*/ 480938 w 484832"/>
              <a:gd name="connsiteY15" fmla="*/ 3708 h 194706"/>
              <a:gd name="connsiteX16" fmla="*/ 421914 w 484832"/>
              <a:gd name="connsiteY16" fmla="*/ 172537 h 194706"/>
              <a:gd name="connsiteX17" fmla="*/ 405101 w 484832"/>
              <a:gd name="connsiteY17" fmla="*/ 174247 h 194706"/>
              <a:gd name="connsiteX18" fmla="*/ 380438 w 484832"/>
              <a:gd name="connsiteY18" fmla="*/ 151910 h 194706"/>
              <a:gd name="connsiteX19" fmla="*/ 427027 w 484832"/>
              <a:gd name="connsiteY19" fmla="*/ 151910 h 194706"/>
              <a:gd name="connsiteX20" fmla="*/ 364275 w 484832"/>
              <a:gd name="connsiteY20" fmla="*/ 90064 h 194706"/>
              <a:gd name="connsiteX21" fmla="*/ 364275 w 484832"/>
              <a:gd name="connsiteY21" fmla="*/ 110759 h 194706"/>
              <a:gd name="connsiteX22" fmla="*/ 350951 w 484832"/>
              <a:gd name="connsiteY22" fmla="*/ 139390 h 194706"/>
              <a:gd name="connsiteX23" fmla="*/ 349360 w 484832"/>
              <a:gd name="connsiteY23" fmla="*/ 148130 h 194706"/>
              <a:gd name="connsiteX24" fmla="*/ 334669 w 484832"/>
              <a:gd name="connsiteY24" fmla="*/ 148130 h 194706"/>
              <a:gd name="connsiteX25" fmla="*/ 347223 w 484832"/>
              <a:gd name="connsiteY25" fmla="*/ 88524 h 194706"/>
              <a:gd name="connsiteX26" fmla="*/ 304943 w 484832"/>
              <a:gd name="connsiteY26" fmla="*/ 88524 h 194706"/>
              <a:gd name="connsiteX27" fmla="*/ 267110 w 484832"/>
              <a:gd name="connsiteY27" fmla="*/ 148164 h 194706"/>
              <a:gd name="connsiteX28" fmla="*/ 264339 w 484832"/>
              <a:gd name="connsiteY28" fmla="*/ 148164 h 194706"/>
              <a:gd name="connsiteX29" fmla="*/ 264339 w 484832"/>
              <a:gd name="connsiteY29" fmla="*/ 3759 h 194706"/>
              <a:gd name="connsiteX30" fmla="*/ 364326 w 484832"/>
              <a:gd name="connsiteY30" fmla="*/ 3759 h 194706"/>
              <a:gd name="connsiteX31" fmla="*/ 308449 w 484832"/>
              <a:gd name="connsiteY31" fmla="*/ 148130 h 194706"/>
              <a:gd name="connsiteX32" fmla="*/ 293398 w 484832"/>
              <a:gd name="connsiteY32" fmla="*/ 148130 h 194706"/>
              <a:gd name="connsiteX33" fmla="*/ 316163 w 484832"/>
              <a:gd name="connsiteY33" fmla="*/ 112315 h 194706"/>
              <a:gd name="connsiteX34" fmla="*/ 247731 w 484832"/>
              <a:gd name="connsiteY34" fmla="*/ 88388 h 194706"/>
              <a:gd name="connsiteX35" fmla="*/ 222709 w 484832"/>
              <a:gd name="connsiteY35" fmla="*/ 88388 h 194706"/>
              <a:gd name="connsiteX36" fmla="*/ 205606 w 484832"/>
              <a:gd name="connsiteY36" fmla="*/ 148130 h 194706"/>
              <a:gd name="connsiteX37" fmla="*/ 179027 w 484832"/>
              <a:gd name="connsiteY37" fmla="*/ 148130 h 194706"/>
              <a:gd name="connsiteX38" fmla="*/ 203314 w 484832"/>
              <a:gd name="connsiteY38" fmla="*/ 119413 h 194706"/>
              <a:gd name="connsiteX39" fmla="*/ 199893 w 484832"/>
              <a:gd name="connsiteY39" fmla="*/ 95725 h 194706"/>
              <a:gd name="connsiteX40" fmla="*/ 167653 w 484832"/>
              <a:gd name="connsiteY40" fmla="*/ 88353 h 194706"/>
              <a:gd name="connsiteX41" fmla="*/ 147796 w 484832"/>
              <a:gd name="connsiteY41" fmla="*/ 88353 h 194706"/>
              <a:gd name="connsiteX42" fmla="*/ 147796 w 484832"/>
              <a:gd name="connsiteY42" fmla="*/ 3759 h 194706"/>
              <a:gd name="connsiteX43" fmla="*/ 247697 w 484832"/>
              <a:gd name="connsiteY43" fmla="*/ 3759 h 194706"/>
              <a:gd name="connsiteX44" fmla="*/ 231740 w 484832"/>
              <a:gd name="connsiteY44" fmla="*/ 148130 h 194706"/>
              <a:gd name="connsiteX45" fmla="*/ 242258 w 484832"/>
              <a:gd name="connsiteY45" fmla="*/ 110759 h 194706"/>
              <a:gd name="connsiteX46" fmla="*/ 242635 w 484832"/>
              <a:gd name="connsiteY46" fmla="*/ 148130 h 194706"/>
              <a:gd name="connsiteX47" fmla="*/ 158981 w 484832"/>
              <a:gd name="connsiteY47" fmla="*/ 133934 h 194706"/>
              <a:gd name="connsiteX48" fmla="*/ 158981 w 484832"/>
              <a:gd name="connsiteY48" fmla="*/ 133934 h 194706"/>
              <a:gd name="connsiteX49" fmla="*/ 155920 w 484832"/>
              <a:gd name="connsiteY49" fmla="*/ 134054 h 194706"/>
              <a:gd name="connsiteX50" fmla="*/ 152243 w 484832"/>
              <a:gd name="connsiteY50" fmla="*/ 134054 h 194706"/>
              <a:gd name="connsiteX51" fmla="*/ 145846 w 484832"/>
              <a:gd name="connsiteY51" fmla="*/ 134054 h 194706"/>
              <a:gd name="connsiteX52" fmla="*/ 148805 w 484832"/>
              <a:gd name="connsiteY52" fmla="*/ 123125 h 194706"/>
              <a:gd name="connsiteX53" fmla="*/ 150207 w 484832"/>
              <a:gd name="connsiteY53" fmla="*/ 117686 h 194706"/>
              <a:gd name="connsiteX54" fmla="*/ 153628 w 484832"/>
              <a:gd name="connsiteY54" fmla="*/ 104961 h 194706"/>
              <a:gd name="connsiteX55" fmla="*/ 157972 w 484832"/>
              <a:gd name="connsiteY55" fmla="*/ 104961 h 194706"/>
              <a:gd name="connsiteX56" fmla="*/ 162915 w 484832"/>
              <a:gd name="connsiteY56" fmla="*/ 104961 h 194706"/>
              <a:gd name="connsiteX57" fmla="*/ 178668 w 484832"/>
              <a:gd name="connsiteY57" fmla="*/ 108159 h 194706"/>
              <a:gd name="connsiteX58" fmla="*/ 178206 w 484832"/>
              <a:gd name="connsiteY58" fmla="*/ 119105 h 194706"/>
              <a:gd name="connsiteX59" fmla="*/ 159084 w 484832"/>
              <a:gd name="connsiteY59" fmla="*/ 133986 h 194706"/>
              <a:gd name="connsiteX60" fmla="*/ 131291 w 484832"/>
              <a:gd name="connsiteY60" fmla="*/ 93741 h 194706"/>
              <a:gd name="connsiteX61" fmla="*/ 129717 w 484832"/>
              <a:gd name="connsiteY61" fmla="*/ 98872 h 194706"/>
              <a:gd name="connsiteX62" fmla="*/ 115419 w 484832"/>
              <a:gd name="connsiteY62" fmla="*/ 146471 h 194706"/>
              <a:gd name="connsiteX63" fmla="*/ 114854 w 484832"/>
              <a:gd name="connsiteY63" fmla="*/ 148181 h 194706"/>
              <a:gd name="connsiteX64" fmla="*/ 67683 w 484832"/>
              <a:gd name="connsiteY64" fmla="*/ 148181 h 194706"/>
              <a:gd name="connsiteX65" fmla="*/ 64006 w 484832"/>
              <a:gd name="connsiteY65" fmla="*/ 140365 h 194706"/>
              <a:gd name="connsiteX66" fmla="*/ 114683 w 484832"/>
              <a:gd name="connsiteY66" fmla="*/ 88524 h 194706"/>
              <a:gd name="connsiteX67" fmla="*/ 82187 w 484832"/>
              <a:gd name="connsiteY67" fmla="*/ 88524 h 194706"/>
              <a:gd name="connsiteX68" fmla="*/ 42507 w 484832"/>
              <a:gd name="connsiteY68" fmla="*/ 131283 h 194706"/>
              <a:gd name="connsiteX69" fmla="*/ 55351 w 484832"/>
              <a:gd name="connsiteY69" fmla="*/ 88524 h 194706"/>
              <a:gd name="connsiteX70" fmla="*/ 31270 w 484832"/>
              <a:gd name="connsiteY70" fmla="*/ 88524 h 194706"/>
              <a:gd name="connsiteX71" fmla="*/ 31270 w 484832"/>
              <a:gd name="connsiteY71" fmla="*/ 3759 h 194706"/>
              <a:gd name="connsiteX72" fmla="*/ 131188 w 484832"/>
              <a:gd name="connsiteY72" fmla="*/ 3759 h 194706"/>
              <a:gd name="connsiteX73" fmla="*/ 377119 w 484832"/>
              <a:gd name="connsiteY73" fmla="*/ -89 h 194706"/>
              <a:gd name="connsiteX74" fmla="*/ 377119 w 484832"/>
              <a:gd name="connsiteY74" fmla="*/ 97076 h 194706"/>
              <a:gd name="connsiteX75" fmla="*/ 368140 w 484832"/>
              <a:gd name="connsiteY75" fmla="*/ 105713 h 194706"/>
              <a:gd name="connsiteX76" fmla="*/ 368140 w 484832"/>
              <a:gd name="connsiteY76" fmla="*/ -89 h 194706"/>
              <a:gd name="connsiteX77" fmla="*/ 260525 w 484832"/>
              <a:gd name="connsiteY77" fmla="*/ -89 h 194706"/>
              <a:gd name="connsiteX78" fmla="*/ 260525 w 484832"/>
              <a:gd name="connsiteY78" fmla="*/ 88388 h 194706"/>
              <a:gd name="connsiteX79" fmla="*/ 251614 w 484832"/>
              <a:gd name="connsiteY79" fmla="*/ 88388 h 194706"/>
              <a:gd name="connsiteX80" fmla="*/ 251614 w 484832"/>
              <a:gd name="connsiteY80" fmla="*/ -89 h 194706"/>
              <a:gd name="connsiteX81" fmla="*/ 143965 w 484832"/>
              <a:gd name="connsiteY81" fmla="*/ -89 h 194706"/>
              <a:gd name="connsiteX82" fmla="*/ 143965 w 484832"/>
              <a:gd name="connsiteY82" fmla="*/ 88524 h 194706"/>
              <a:gd name="connsiteX83" fmla="*/ 135071 w 484832"/>
              <a:gd name="connsiteY83" fmla="*/ 88524 h 194706"/>
              <a:gd name="connsiteX84" fmla="*/ 135071 w 484832"/>
              <a:gd name="connsiteY84" fmla="*/ -89 h 194706"/>
              <a:gd name="connsiteX85" fmla="*/ 27456 w 484832"/>
              <a:gd name="connsiteY85" fmla="*/ -89 h 194706"/>
              <a:gd name="connsiteX86" fmla="*/ 27456 w 484832"/>
              <a:gd name="connsiteY86" fmla="*/ 100907 h 194706"/>
              <a:gd name="connsiteX87" fmla="*/ -47 w 484832"/>
              <a:gd name="connsiteY87" fmla="*/ 192480 h 194706"/>
              <a:gd name="connsiteX88" fmla="*/ 24120 w 484832"/>
              <a:gd name="connsiteY88" fmla="*/ 192480 h 194706"/>
              <a:gd name="connsiteX89" fmla="*/ 36247 w 484832"/>
              <a:gd name="connsiteY89" fmla="*/ 151927 h 194706"/>
              <a:gd name="connsiteX90" fmla="*/ 39667 w 484832"/>
              <a:gd name="connsiteY90" fmla="*/ 151927 h 194706"/>
              <a:gd name="connsiteX91" fmla="*/ 59696 w 484832"/>
              <a:gd name="connsiteY91" fmla="*/ 192480 h 194706"/>
              <a:gd name="connsiteX92" fmla="*/ 89028 w 484832"/>
              <a:gd name="connsiteY92" fmla="*/ 192480 h 194706"/>
              <a:gd name="connsiteX93" fmla="*/ 69513 w 484832"/>
              <a:gd name="connsiteY93" fmla="*/ 151927 h 194706"/>
              <a:gd name="connsiteX94" fmla="*/ 113623 w 484832"/>
              <a:gd name="connsiteY94" fmla="*/ 151927 h 194706"/>
              <a:gd name="connsiteX95" fmla="*/ 101377 w 484832"/>
              <a:gd name="connsiteY95" fmla="*/ 192480 h 194706"/>
              <a:gd name="connsiteX96" fmla="*/ 127785 w 484832"/>
              <a:gd name="connsiteY96" fmla="*/ 192480 h 194706"/>
              <a:gd name="connsiteX97" fmla="*/ 139860 w 484832"/>
              <a:gd name="connsiteY97" fmla="*/ 152047 h 194706"/>
              <a:gd name="connsiteX98" fmla="*/ 145641 w 484832"/>
              <a:gd name="connsiteY98" fmla="*/ 152047 h 194706"/>
              <a:gd name="connsiteX99" fmla="*/ 145641 w 484832"/>
              <a:gd name="connsiteY99" fmla="*/ 151927 h 194706"/>
              <a:gd name="connsiteX100" fmla="*/ 204408 w 484832"/>
              <a:gd name="connsiteY100" fmla="*/ 151927 h 194706"/>
              <a:gd name="connsiteX101" fmla="*/ 192761 w 484832"/>
              <a:gd name="connsiteY101" fmla="*/ 192360 h 194706"/>
              <a:gd name="connsiteX102" fmla="*/ 219374 w 484832"/>
              <a:gd name="connsiteY102" fmla="*/ 192360 h 194706"/>
              <a:gd name="connsiteX103" fmla="*/ 230662 w 484832"/>
              <a:gd name="connsiteY103" fmla="*/ 151927 h 194706"/>
              <a:gd name="connsiteX104" fmla="*/ 242635 w 484832"/>
              <a:gd name="connsiteY104" fmla="*/ 151927 h 194706"/>
              <a:gd name="connsiteX105" fmla="*/ 242960 w 484832"/>
              <a:gd name="connsiteY105" fmla="*/ 192360 h 194706"/>
              <a:gd name="connsiteX106" fmla="*/ 265280 w 484832"/>
              <a:gd name="connsiteY106" fmla="*/ 192360 h 194706"/>
              <a:gd name="connsiteX107" fmla="*/ 290935 w 484832"/>
              <a:gd name="connsiteY107" fmla="*/ 151927 h 194706"/>
              <a:gd name="connsiteX108" fmla="*/ 307713 w 484832"/>
              <a:gd name="connsiteY108" fmla="*/ 151927 h 194706"/>
              <a:gd name="connsiteX109" fmla="*/ 299059 w 484832"/>
              <a:gd name="connsiteY109" fmla="*/ 192360 h 194706"/>
              <a:gd name="connsiteX110" fmla="*/ 325227 w 484832"/>
              <a:gd name="connsiteY110" fmla="*/ 192360 h 194706"/>
              <a:gd name="connsiteX111" fmla="*/ 333779 w 484832"/>
              <a:gd name="connsiteY111" fmla="*/ 151927 h 194706"/>
              <a:gd name="connsiteX112" fmla="*/ 348933 w 484832"/>
              <a:gd name="connsiteY112" fmla="*/ 151927 h 194706"/>
              <a:gd name="connsiteX113" fmla="*/ 359845 w 484832"/>
              <a:gd name="connsiteY113" fmla="*/ 183517 h 194706"/>
              <a:gd name="connsiteX114" fmla="*/ 397131 w 484832"/>
              <a:gd name="connsiteY114" fmla="*/ 194617 h 194706"/>
              <a:gd name="connsiteX115" fmla="*/ 445807 w 484832"/>
              <a:gd name="connsiteY115" fmla="*/ 188648 h 194706"/>
              <a:gd name="connsiteX116" fmla="*/ 454872 w 484832"/>
              <a:gd name="connsiteY116" fmla="*/ 151927 h 194706"/>
              <a:gd name="connsiteX117" fmla="*/ 484786 w 484832"/>
              <a:gd name="connsiteY117" fmla="*/ 151927 h 194706"/>
              <a:gd name="connsiteX118" fmla="*/ 484786 w 484832"/>
              <a:gd name="connsiteY118" fmla="*/ -89 h 19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84832" h="194706">
                <a:moveTo>
                  <a:pt x="480938" y="148130"/>
                </a:moveTo>
                <a:lnTo>
                  <a:pt x="455744" y="148130"/>
                </a:lnTo>
                <a:lnTo>
                  <a:pt x="459917" y="131488"/>
                </a:lnTo>
                <a:lnTo>
                  <a:pt x="409445" y="131488"/>
                </a:lnTo>
                <a:lnTo>
                  <a:pt x="405289" y="148130"/>
                </a:lnTo>
                <a:lnTo>
                  <a:pt x="380916" y="148130"/>
                </a:lnTo>
                <a:lnTo>
                  <a:pt x="380916" y="144709"/>
                </a:lnTo>
                <a:cubicBezTo>
                  <a:pt x="381293" y="142845"/>
                  <a:pt x="381618" y="140878"/>
                  <a:pt x="382079" y="138775"/>
                </a:cubicBezTo>
                <a:cubicBezTo>
                  <a:pt x="386526" y="120816"/>
                  <a:pt x="398311" y="103062"/>
                  <a:pt x="418715" y="103062"/>
                </a:cubicBezTo>
                <a:cubicBezTo>
                  <a:pt x="426771" y="103062"/>
                  <a:pt x="434792" y="106141"/>
                  <a:pt x="433698" y="117292"/>
                </a:cubicBezTo>
                <a:lnTo>
                  <a:pt x="463732" y="117292"/>
                </a:lnTo>
                <a:cubicBezTo>
                  <a:pt x="464912" y="112161"/>
                  <a:pt x="466896" y="103216"/>
                  <a:pt x="461234" y="95058"/>
                </a:cubicBezTo>
                <a:cubicBezTo>
                  <a:pt x="454821" y="86198"/>
                  <a:pt x="441942" y="82641"/>
                  <a:pt x="425214" y="82641"/>
                </a:cubicBezTo>
                <a:cubicBezTo>
                  <a:pt x="413328" y="82641"/>
                  <a:pt x="395933" y="84539"/>
                  <a:pt x="380916" y="94357"/>
                </a:cubicBezTo>
                <a:lnTo>
                  <a:pt x="380916" y="3708"/>
                </a:lnTo>
                <a:lnTo>
                  <a:pt x="480938" y="3708"/>
                </a:lnTo>
                <a:close/>
                <a:moveTo>
                  <a:pt x="421914" y="172537"/>
                </a:moveTo>
                <a:cubicBezTo>
                  <a:pt x="416372" y="173606"/>
                  <a:pt x="410745" y="174179"/>
                  <a:pt x="405101" y="174247"/>
                </a:cubicBezTo>
                <a:cubicBezTo>
                  <a:pt x="390683" y="174247"/>
                  <a:pt x="380643" y="167543"/>
                  <a:pt x="380438" y="151910"/>
                </a:cubicBezTo>
                <a:lnTo>
                  <a:pt x="427027" y="151910"/>
                </a:lnTo>
                <a:close/>
                <a:moveTo>
                  <a:pt x="364275" y="90064"/>
                </a:moveTo>
                <a:lnTo>
                  <a:pt x="364275" y="110759"/>
                </a:lnTo>
                <a:cubicBezTo>
                  <a:pt x="358044" y="119364"/>
                  <a:pt x="353522" y="129082"/>
                  <a:pt x="350951" y="139390"/>
                </a:cubicBezTo>
                <a:cubicBezTo>
                  <a:pt x="350195" y="142258"/>
                  <a:pt x="349663" y="145180"/>
                  <a:pt x="349360" y="148130"/>
                </a:cubicBezTo>
                <a:lnTo>
                  <a:pt x="334669" y="148130"/>
                </a:lnTo>
                <a:lnTo>
                  <a:pt x="347223" y="88524"/>
                </a:lnTo>
                <a:lnTo>
                  <a:pt x="304943" y="88524"/>
                </a:lnTo>
                <a:lnTo>
                  <a:pt x="267110" y="148164"/>
                </a:lnTo>
                <a:lnTo>
                  <a:pt x="264339" y="148164"/>
                </a:lnTo>
                <a:lnTo>
                  <a:pt x="264339" y="3759"/>
                </a:lnTo>
                <a:lnTo>
                  <a:pt x="364326" y="3759"/>
                </a:lnTo>
                <a:close/>
                <a:moveTo>
                  <a:pt x="308449" y="148130"/>
                </a:moveTo>
                <a:lnTo>
                  <a:pt x="293398" y="148130"/>
                </a:lnTo>
                <a:lnTo>
                  <a:pt x="316163" y="112315"/>
                </a:lnTo>
                <a:close/>
                <a:moveTo>
                  <a:pt x="247731" y="88388"/>
                </a:moveTo>
                <a:lnTo>
                  <a:pt x="222709" y="88388"/>
                </a:lnTo>
                <a:lnTo>
                  <a:pt x="205606" y="148130"/>
                </a:lnTo>
                <a:lnTo>
                  <a:pt x="179027" y="148130"/>
                </a:lnTo>
                <a:cubicBezTo>
                  <a:pt x="192538" y="143136"/>
                  <a:pt x="200765" y="133592"/>
                  <a:pt x="203314" y="119413"/>
                </a:cubicBezTo>
                <a:cubicBezTo>
                  <a:pt x="205400" y="108399"/>
                  <a:pt x="204408" y="101164"/>
                  <a:pt x="199893" y="95725"/>
                </a:cubicBezTo>
                <a:cubicBezTo>
                  <a:pt x="193154" y="87652"/>
                  <a:pt x="179642" y="88353"/>
                  <a:pt x="167653" y="88353"/>
                </a:cubicBezTo>
                <a:lnTo>
                  <a:pt x="147796" y="88353"/>
                </a:lnTo>
                <a:lnTo>
                  <a:pt x="147796" y="3759"/>
                </a:lnTo>
                <a:lnTo>
                  <a:pt x="247697" y="3759"/>
                </a:lnTo>
                <a:close/>
                <a:moveTo>
                  <a:pt x="231740" y="148130"/>
                </a:moveTo>
                <a:lnTo>
                  <a:pt x="242258" y="110759"/>
                </a:lnTo>
                <a:lnTo>
                  <a:pt x="242635" y="148130"/>
                </a:lnTo>
                <a:close/>
                <a:moveTo>
                  <a:pt x="158981" y="133934"/>
                </a:moveTo>
                <a:lnTo>
                  <a:pt x="158981" y="133934"/>
                </a:lnTo>
                <a:cubicBezTo>
                  <a:pt x="158007" y="133934"/>
                  <a:pt x="157032" y="134054"/>
                  <a:pt x="155920" y="134054"/>
                </a:cubicBezTo>
                <a:cubicBezTo>
                  <a:pt x="154466" y="134054"/>
                  <a:pt x="153320" y="134054"/>
                  <a:pt x="152243" y="134054"/>
                </a:cubicBezTo>
                <a:lnTo>
                  <a:pt x="145846" y="134054"/>
                </a:lnTo>
                <a:lnTo>
                  <a:pt x="148805" y="123125"/>
                </a:lnTo>
                <a:lnTo>
                  <a:pt x="150207" y="117686"/>
                </a:lnTo>
                <a:lnTo>
                  <a:pt x="153628" y="104961"/>
                </a:lnTo>
                <a:cubicBezTo>
                  <a:pt x="155116" y="104961"/>
                  <a:pt x="156570" y="104961"/>
                  <a:pt x="157972" y="104961"/>
                </a:cubicBezTo>
                <a:lnTo>
                  <a:pt x="162915" y="104961"/>
                </a:lnTo>
                <a:cubicBezTo>
                  <a:pt x="171467" y="104961"/>
                  <a:pt x="176718" y="105440"/>
                  <a:pt x="178668" y="108159"/>
                </a:cubicBezTo>
                <a:cubicBezTo>
                  <a:pt x="180156" y="110212"/>
                  <a:pt x="179967" y="113735"/>
                  <a:pt x="178206" y="119105"/>
                </a:cubicBezTo>
                <a:cubicBezTo>
                  <a:pt x="175196" y="128341"/>
                  <a:pt x="171364" y="133045"/>
                  <a:pt x="159084" y="133986"/>
                </a:cubicBezTo>
                <a:moveTo>
                  <a:pt x="131291" y="93741"/>
                </a:moveTo>
                <a:lnTo>
                  <a:pt x="129717" y="98872"/>
                </a:lnTo>
                <a:lnTo>
                  <a:pt x="115419" y="146471"/>
                </a:lnTo>
                <a:lnTo>
                  <a:pt x="114854" y="148181"/>
                </a:lnTo>
                <a:lnTo>
                  <a:pt x="67683" y="148181"/>
                </a:lnTo>
                <a:lnTo>
                  <a:pt x="64006" y="140365"/>
                </a:lnTo>
                <a:lnTo>
                  <a:pt x="114683" y="88524"/>
                </a:lnTo>
                <a:lnTo>
                  <a:pt x="82187" y="88524"/>
                </a:lnTo>
                <a:lnTo>
                  <a:pt x="42507" y="131283"/>
                </a:lnTo>
                <a:lnTo>
                  <a:pt x="55351" y="88524"/>
                </a:lnTo>
                <a:lnTo>
                  <a:pt x="31270" y="88524"/>
                </a:lnTo>
                <a:lnTo>
                  <a:pt x="31270" y="3759"/>
                </a:lnTo>
                <a:lnTo>
                  <a:pt x="131188" y="3759"/>
                </a:lnTo>
                <a:close/>
                <a:moveTo>
                  <a:pt x="377119" y="-89"/>
                </a:moveTo>
                <a:lnTo>
                  <a:pt x="377119" y="97076"/>
                </a:lnTo>
                <a:cubicBezTo>
                  <a:pt x="373861" y="99667"/>
                  <a:pt x="370856" y="102560"/>
                  <a:pt x="368140" y="105713"/>
                </a:cubicBezTo>
                <a:lnTo>
                  <a:pt x="368140" y="-89"/>
                </a:lnTo>
                <a:lnTo>
                  <a:pt x="260525" y="-89"/>
                </a:lnTo>
                <a:lnTo>
                  <a:pt x="260525" y="88388"/>
                </a:lnTo>
                <a:lnTo>
                  <a:pt x="251614" y="88388"/>
                </a:lnTo>
                <a:lnTo>
                  <a:pt x="251614" y="-89"/>
                </a:lnTo>
                <a:lnTo>
                  <a:pt x="143965" y="-89"/>
                </a:lnTo>
                <a:lnTo>
                  <a:pt x="143965" y="88524"/>
                </a:lnTo>
                <a:lnTo>
                  <a:pt x="135071" y="88524"/>
                </a:lnTo>
                <a:lnTo>
                  <a:pt x="135071" y="-89"/>
                </a:lnTo>
                <a:lnTo>
                  <a:pt x="27456" y="-89"/>
                </a:lnTo>
                <a:lnTo>
                  <a:pt x="27456" y="100907"/>
                </a:lnTo>
                <a:lnTo>
                  <a:pt x="-47" y="192480"/>
                </a:lnTo>
                <a:lnTo>
                  <a:pt x="24120" y="192480"/>
                </a:lnTo>
                <a:lnTo>
                  <a:pt x="36247" y="151927"/>
                </a:lnTo>
                <a:lnTo>
                  <a:pt x="39667" y="151927"/>
                </a:lnTo>
                <a:lnTo>
                  <a:pt x="59696" y="192480"/>
                </a:lnTo>
                <a:lnTo>
                  <a:pt x="89028" y="192480"/>
                </a:lnTo>
                <a:lnTo>
                  <a:pt x="69513" y="151927"/>
                </a:lnTo>
                <a:lnTo>
                  <a:pt x="113623" y="151927"/>
                </a:lnTo>
                <a:lnTo>
                  <a:pt x="101377" y="192480"/>
                </a:lnTo>
                <a:lnTo>
                  <a:pt x="127785" y="192480"/>
                </a:lnTo>
                <a:lnTo>
                  <a:pt x="139860" y="152047"/>
                </a:lnTo>
                <a:lnTo>
                  <a:pt x="145641" y="152047"/>
                </a:lnTo>
                <a:lnTo>
                  <a:pt x="145641" y="151927"/>
                </a:lnTo>
                <a:lnTo>
                  <a:pt x="204408" y="151927"/>
                </a:lnTo>
                <a:lnTo>
                  <a:pt x="192761" y="192360"/>
                </a:lnTo>
                <a:lnTo>
                  <a:pt x="219374" y="192360"/>
                </a:lnTo>
                <a:lnTo>
                  <a:pt x="230662" y="151927"/>
                </a:lnTo>
                <a:lnTo>
                  <a:pt x="242635" y="151927"/>
                </a:lnTo>
                <a:lnTo>
                  <a:pt x="242960" y="192360"/>
                </a:lnTo>
                <a:lnTo>
                  <a:pt x="265280" y="192360"/>
                </a:lnTo>
                <a:lnTo>
                  <a:pt x="290935" y="151927"/>
                </a:lnTo>
                <a:lnTo>
                  <a:pt x="307713" y="151927"/>
                </a:lnTo>
                <a:lnTo>
                  <a:pt x="299059" y="192360"/>
                </a:lnTo>
                <a:lnTo>
                  <a:pt x="325227" y="192360"/>
                </a:lnTo>
                <a:lnTo>
                  <a:pt x="333779" y="151927"/>
                </a:lnTo>
                <a:lnTo>
                  <a:pt x="348933" y="151927"/>
                </a:lnTo>
                <a:cubicBezTo>
                  <a:pt x="348334" y="164464"/>
                  <a:pt x="351533" y="175872"/>
                  <a:pt x="359845" y="183517"/>
                </a:cubicBezTo>
                <a:cubicBezTo>
                  <a:pt x="370004" y="192839"/>
                  <a:pt x="385603" y="194617"/>
                  <a:pt x="397131" y="194617"/>
                </a:cubicBezTo>
                <a:cubicBezTo>
                  <a:pt x="413526" y="194421"/>
                  <a:pt x="429850" y="192418"/>
                  <a:pt x="445807" y="188648"/>
                </a:cubicBezTo>
                <a:lnTo>
                  <a:pt x="454872" y="151927"/>
                </a:lnTo>
                <a:lnTo>
                  <a:pt x="484786" y="151927"/>
                </a:lnTo>
                <a:lnTo>
                  <a:pt x="484786" y="-89"/>
                </a:lnTo>
                <a:close/>
              </a:path>
            </a:pathLst>
          </a:custGeom>
          <a:solidFill>
            <a:schemeClr val="tx2"/>
          </a:solidFill>
          <a:ln w="168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1D15C8-F45B-E2DC-C280-DADA596ED6A1}"/>
              </a:ext>
            </a:extLst>
          </p:cNvPr>
          <p:cNvSpPr/>
          <p:nvPr userDrawn="1"/>
        </p:nvSpPr>
        <p:spPr>
          <a:xfrm>
            <a:off x="3395743" y="6101542"/>
            <a:ext cx="5407435" cy="64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algn="l"/>
            <a:endParaRPr lang="en-IN" sz="1500" err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01609A-2241-95F7-2F88-FA6FDA2A7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3727883" y="6300249"/>
            <a:ext cx="462306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kern="1200" noProof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© 2023 Copyright owned by one or more of the KPMG International entities. KPMG International entities provide no services to clients.  All rights reserved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8CCA0C-240E-4CBE-BBAF-B0A40F46688E}"/>
              </a:ext>
            </a:extLst>
          </p:cNvPr>
          <p:cNvCxnSpPr>
            <a:cxnSpLocks/>
          </p:cNvCxnSpPr>
          <p:nvPr userDrawn="1"/>
        </p:nvCxnSpPr>
        <p:spPr>
          <a:xfrm>
            <a:off x="3385358" y="0"/>
            <a:ext cx="0" cy="684106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97E35D4-1A74-40B3-8581-F53035E206E6}"/>
              </a:ext>
            </a:extLst>
          </p:cNvPr>
          <p:cNvGrpSpPr/>
          <p:nvPr userDrawn="1"/>
        </p:nvGrpSpPr>
        <p:grpSpPr>
          <a:xfrm>
            <a:off x="666235" y="408976"/>
            <a:ext cx="2080155" cy="2328040"/>
            <a:chOff x="3592578" y="1232652"/>
            <a:chExt cx="2422234" cy="235857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B86F23A-95A6-4612-9118-D7B03201C33C}"/>
                </a:ext>
              </a:extLst>
            </p:cNvPr>
            <p:cNvGrpSpPr/>
            <p:nvPr/>
          </p:nvGrpSpPr>
          <p:grpSpPr>
            <a:xfrm>
              <a:off x="3592578" y="1232652"/>
              <a:ext cx="2422234" cy="2358579"/>
              <a:chOff x="995363" y="3937097"/>
              <a:chExt cx="2421487" cy="242466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93E0F46-9F35-44AA-B0BC-A9101C6F8568}"/>
                  </a:ext>
                </a:extLst>
              </p:cNvPr>
              <p:cNvSpPr txBox="1"/>
              <p:nvPr/>
            </p:nvSpPr>
            <p:spPr>
              <a:xfrm>
                <a:off x="995363" y="4153822"/>
                <a:ext cx="2421487" cy="2207936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txBody>
              <a:bodyPr vert="horz" wrap="square" lIns="144000" tIns="648000" rIns="180000" bIns="180000" rtlCol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ts val="26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KPMG Bold"/>
                    <a:ea typeface="+mn-ea"/>
                    <a:cs typeface="+mn-cs"/>
                  </a:rPr>
                  <a:t>Align Investment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D3CC2D8-4B1F-41A9-B35A-35D5130EB459}"/>
                  </a:ext>
                </a:extLst>
              </p:cNvPr>
              <p:cNvSpPr/>
              <p:nvPr/>
            </p:nvSpPr>
            <p:spPr>
              <a:xfrm>
                <a:off x="1170623" y="3937097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610" tIns="54610" rIns="54610" bIns="5461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2CE9BF-DC17-4B8E-8DB5-1880C27D01B4}"/>
                </a:ext>
              </a:extLst>
            </p:cNvPr>
            <p:cNvSpPr txBox="1"/>
            <p:nvPr/>
          </p:nvSpPr>
          <p:spPr>
            <a:xfrm>
              <a:off x="3767890" y="1325540"/>
              <a:ext cx="720222" cy="61323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i="0" u="none" strike="noStrike" kern="1200" cap="none" spc="0" normalizeH="0" baseline="0" noProof="0">
                  <a:ln>
                    <a:noFill/>
                  </a:ln>
                  <a:solidFill>
                    <a:srgbClr val="1E49E2"/>
                  </a:solidFill>
                  <a:effectLst/>
                  <a:uLnTx/>
                  <a:uFillTx/>
                  <a:latin typeface="KPMG Bold"/>
                  <a:ea typeface="+mn-ea"/>
                  <a:cs typeface="+mn-cs"/>
                </a:rPr>
                <a:t>2</a:t>
              </a:r>
              <a:endParaRPr kumimoji="0" lang="en-IN" sz="4000" b="0" i="0" u="none" strike="noStrike" kern="1200" cap="none" spc="0" normalizeH="0" baseline="0" noProof="0">
                <a:ln>
                  <a:noFill/>
                </a:ln>
                <a:solidFill>
                  <a:srgbClr val="1E49E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id="{0895B338-C7D6-4E92-B701-B1DAA2EAA2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6433" y="1825895"/>
            <a:ext cx="780742" cy="75922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B8ACC62-3148-42FC-A282-75866F83E108}"/>
              </a:ext>
            </a:extLst>
          </p:cNvPr>
          <p:cNvSpPr txBox="1"/>
          <p:nvPr userDrawn="1"/>
        </p:nvSpPr>
        <p:spPr>
          <a:xfrm>
            <a:off x="670560" y="3174803"/>
            <a:ext cx="2075829" cy="21199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wrap="square" lIns="180000" tIns="648000" rIns="180000" bIns="180000" rtlCol="0" anchor="t" anchorCtr="0"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Global Growth Accelerator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3CCCFBC-9BBB-44E3-9D08-03594A353265}"/>
              </a:ext>
            </a:extLst>
          </p:cNvPr>
          <p:cNvSpPr/>
          <p:nvPr userDrawn="1"/>
        </p:nvSpPr>
        <p:spPr>
          <a:xfrm>
            <a:off x="883303" y="2923822"/>
            <a:ext cx="540680" cy="615259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1" tIns="54611" rIns="54611" bIns="54611" rtlCol="0" anchor="ctr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3" name="Graphic 3840">
            <a:extLst>
              <a:ext uri="{FF2B5EF4-FFF2-40B4-BE49-F238E27FC236}">
                <a16:creationId xmlns:a16="http://schemas.microsoft.com/office/drawing/2014/main" id="{A829ECE6-70F3-4A78-871C-B41DD8DA9A0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174371" y="4571790"/>
            <a:ext cx="405247" cy="433339"/>
            <a:chOff x="6254303" y="2600356"/>
            <a:chExt cx="269219" cy="296354"/>
          </a:xfrm>
          <a:solidFill>
            <a:schemeClr val="bg1"/>
          </a:solidFill>
        </p:grpSpPr>
        <p:grpSp>
          <p:nvGrpSpPr>
            <p:cNvPr id="24" name="Graphic 3840">
              <a:extLst>
                <a:ext uri="{FF2B5EF4-FFF2-40B4-BE49-F238E27FC236}">
                  <a16:creationId xmlns:a16="http://schemas.microsoft.com/office/drawing/2014/main" id="{417C2586-A077-4DA6-AD2D-187F34C52DCE}"/>
                </a:ext>
              </a:extLst>
            </p:cNvPr>
            <p:cNvGrpSpPr/>
            <p:nvPr/>
          </p:nvGrpSpPr>
          <p:grpSpPr>
            <a:xfrm>
              <a:off x="6254303" y="2600356"/>
              <a:ext cx="210403" cy="139795"/>
              <a:chOff x="6254303" y="2600356"/>
              <a:chExt cx="210403" cy="139795"/>
            </a:xfrm>
            <a:grpFill/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F89C866-49FF-46E2-A436-F880C0B0EE5B}"/>
                  </a:ext>
                </a:extLst>
              </p:cNvPr>
              <p:cNvSpPr/>
              <p:nvPr/>
            </p:nvSpPr>
            <p:spPr>
              <a:xfrm>
                <a:off x="6254303" y="2702077"/>
                <a:ext cx="38074" cy="38074"/>
              </a:xfrm>
              <a:custGeom>
                <a:avLst/>
                <a:gdLst>
                  <a:gd name="connsiteX0" fmla="*/ 19037 w 38074"/>
                  <a:gd name="connsiteY0" fmla="*/ 38074 h 38074"/>
                  <a:gd name="connsiteX1" fmla="*/ 0 w 38074"/>
                  <a:gd name="connsiteY1" fmla="*/ 19037 h 38074"/>
                  <a:gd name="connsiteX2" fmla="*/ 19037 w 38074"/>
                  <a:gd name="connsiteY2" fmla="*/ 0 h 38074"/>
                  <a:gd name="connsiteX3" fmla="*/ 30829 w 38074"/>
                  <a:gd name="connsiteY3" fmla="*/ 4120 h 38074"/>
                  <a:gd name="connsiteX4" fmla="*/ 30829 w 38074"/>
                  <a:gd name="connsiteY4" fmla="*/ 4120 h 38074"/>
                  <a:gd name="connsiteX5" fmla="*/ 38074 w 38074"/>
                  <a:gd name="connsiteY5" fmla="*/ 19037 h 38074"/>
                  <a:gd name="connsiteX6" fmla="*/ 19037 w 38074"/>
                  <a:gd name="connsiteY6" fmla="*/ 38074 h 38074"/>
                  <a:gd name="connsiteX7" fmla="*/ 19037 w 38074"/>
                  <a:gd name="connsiteY7" fmla="*/ 7814 h 38074"/>
                  <a:gd name="connsiteX8" fmla="*/ 7956 w 38074"/>
                  <a:gd name="connsiteY8" fmla="*/ 18895 h 38074"/>
                  <a:gd name="connsiteX9" fmla="*/ 19037 w 38074"/>
                  <a:gd name="connsiteY9" fmla="*/ 29976 h 38074"/>
                  <a:gd name="connsiteX10" fmla="*/ 30118 w 38074"/>
                  <a:gd name="connsiteY10" fmla="*/ 18895 h 38074"/>
                  <a:gd name="connsiteX11" fmla="*/ 25856 w 38074"/>
                  <a:gd name="connsiteY11" fmla="*/ 10229 h 38074"/>
                  <a:gd name="connsiteX12" fmla="*/ 19037 w 38074"/>
                  <a:gd name="connsiteY12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074" h="38074">
                    <a:moveTo>
                      <a:pt x="19037" y="38074"/>
                    </a:moveTo>
                    <a:cubicBezTo>
                      <a:pt x="8524" y="38074"/>
                      <a:pt x="0" y="29550"/>
                      <a:pt x="0" y="19037"/>
                    </a:cubicBezTo>
                    <a:cubicBezTo>
                      <a:pt x="0" y="8524"/>
                      <a:pt x="8524" y="0"/>
                      <a:pt x="19037" y="0"/>
                    </a:cubicBezTo>
                    <a:cubicBezTo>
                      <a:pt x="23299" y="0"/>
                      <a:pt x="27561" y="1421"/>
                      <a:pt x="30829" y="4120"/>
                    </a:cubicBezTo>
                    <a:lnTo>
                      <a:pt x="30829" y="4120"/>
                    </a:lnTo>
                    <a:cubicBezTo>
                      <a:pt x="35375" y="7814"/>
                      <a:pt x="38074" y="13212"/>
                      <a:pt x="38074" y="19037"/>
                    </a:cubicBezTo>
                    <a:cubicBezTo>
                      <a:pt x="38074" y="29550"/>
                      <a:pt x="29550" y="38074"/>
                      <a:pt x="19037" y="38074"/>
                    </a:cubicBezTo>
                    <a:close/>
                    <a:moveTo>
                      <a:pt x="19037" y="7814"/>
                    </a:moveTo>
                    <a:cubicBezTo>
                      <a:pt x="12928" y="7814"/>
                      <a:pt x="7956" y="12786"/>
                      <a:pt x="7956" y="18895"/>
                    </a:cubicBezTo>
                    <a:cubicBezTo>
                      <a:pt x="7956" y="25004"/>
                      <a:pt x="12928" y="29976"/>
                      <a:pt x="19037" y="29976"/>
                    </a:cubicBezTo>
                    <a:cubicBezTo>
                      <a:pt x="25146" y="29976"/>
                      <a:pt x="30118" y="25004"/>
                      <a:pt x="30118" y="18895"/>
                    </a:cubicBezTo>
                    <a:cubicBezTo>
                      <a:pt x="30118" y="15485"/>
                      <a:pt x="28555" y="12360"/>
                      <a:pt x="25856" y="10229"/>
                    </a:cubicBezTo>
                    <a:cubicBezTo>
                      <a:pt x="23867" y="8666"/>
                      <a:pt x="21452" y="7814"/>
                      <a:pt x="19037" y="781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FD88E743-8A44-48EF-A36A-A32E732BA85F}"/>
                  </a:ext>
                </a:extLst>
              </p:cNvPr>
              <p:cNvSpPr/>
              <p:nvPr/>
            </p:nvSpPr>
            <p:spPr>
              <a:xfrm>
                <a:off x="6278796" y="2659941"/>
                <a:ext cx="43783" cy="53217"/>
              </a:xfrm>
              <a:custGeom>
                <a:avLst/>
                <a:gdLst>
                  <a:gd name="connsiteX0" fmla="*/ 3920 w 43783"/>
                  <a:gd name="connsiteY0" fmla="*/ 53218 h 53217"/>
                  <a:gd name="connsiteX1" fmla="*/ 1505 w 43783"/>
                  <a:gd name="connsiteY1" fmla="*/ 52365 h 53217"/>
                  <a:gd name="connsiteX2" fmla="*/ 795 w 43783"/>
                  <a:gd name="connsiteY2" fmla="*/ 46825 h 53217"/>
                  <a:gd name="connsiteX3" fmla="*/ 36738 w 43783"/>
                  <a:gd name="connsiteY3" fmla="*/ 1505 h 53217"/>
                  <a:gd name="connsiteX4" fmla="*/ 42279 w 43783"/>
                  <a:gd name="connsiteY4" fmla="*/ 795 h 53217"/>
                  <a:gd name="connsiteX5" fmla="*/ 42989 w 43783"/>
                  <a:gd name="connsiteY5" fmla="*/ 6335 h 53217"/>
                  <a:gd name="connsiteX6" fmla="*/ 7046 w 43783"/>
                  <a:gd name="connsiteY6" fmla="*/ 51655 h 53217"/>
                  <a:gd name="connsiteX7" fmla="*/ 3920 w 43783"/>
                  <a:gd name="connsiteY7" fmla="*/ 53218 h 5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83" h="53217">
                    <a:moveTo>
                      <a:pt x="3920" y="53218"/>
                    </a:moveTo>
                    <a:cubicBezTo>
                      <a:pt x="3068" y="53218"/>
                      <a:pt x="2215" y="52934"/>
                      <a:pt x="1505" y="52365"/>
                    </a:cubicBezTo>
                    <a:cubicBezTo>
                      <a:pt x="-200" y="50945"/>
                      <a:pt x="-484" y="48530"/>
                      <a:pt x="795" y="46825"/>
                    </a:cubicBezTo>
                    <a:lnTo>
                      <a:pt x="36738" y="1505"/>
                    </a:lnTo>
                    <a:cubicBezTo>
                      <a:pt x="38158" y="-200"/>
                      <a:pt x="40574" y="-484"/>
                      <a:pt x="42279" y="795"/>
                    </a:cubicBezTo>
                    <a:cubicBezTo>
                      <a:pt x="43983" y="2215"/>
                      <a:pt x="44268" y="4630"/>
                      <a:pt x="42989" y="6335"/>
                    </a:cubicBezTo>
                    <a:lnTo>
                      <a:pt x="7046" y="51655"/>
                    </a:lnTo>
                    <a:cubicBezTo>
                      <a:pt x="6193" y="52649"/>
                      <a:pt x="5057" y="53218"/>
                      <a:pt x="3920" y="5321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120FF71-8A27-44E5-8E4D-5FE072978490}"/>
                  </a:ext>
                </a:extLst>
              </p:cNvPr>
              <p:cNvSpPr/>
              <p:nvPr/>
            </p:nvSpPr>
            <p:spPr>
              <a:xfrm>
                <a:off x="6308999" y="2632890"/>
                <a:ext cx="38074" cy="38074"/>
              </a:xfrm>
              <a:custGeom>
                <a:avLst/>
                <a:gdLst>
                  <a:gd name="connsiteX0" fmla="*/ 19037 w 38074"/>
                  <a:gd name="connsiteY0" fmla="*/ 38074 h 38074"/>
                  <a:gd name="connsiteX1" fmla="*/ 7246 w 38074"/>
                  <a:gd name="connsiteY1" fmla="*/ 33954 h 38074"/>
                  <a:gd name="connsiteX2" fmla="*/ 0 w 38074"/>
                  <a:gd name="connsiteY2" fmla="*/ 19037 h 38074"/>
                  <a:gd name="connsiteX3" fmla="*/ 19037 w 38074"/>
                  <a:gd name="connsiteY3" fmla="*/ 0 h 38074"/>
                  <a:gd name="connsiteX4" fmla="*/ 38075 w 38074"/>
                  <a:gd name="connsiteY4" fmla="*/ 19037 h 38074"/>
                  <a:gd name="connsiteX5" fmla="*/ 35659 w 38074"/>
                  <a:gd name="connsiteY5" fmla="*/ 28272 h 38074"/>
                  <a:gd name="connsiteX6" fmla="*/ 18895 w 38074"/>
                  <a:gd name="connsiteY6" fmla="*/ 38074 h 38074"/>
                  <a:gd name="connsiteX7" fmla="*/ 19037 w 38074"/>
                  <a:gd name="connsiteY7" fmla="*/ 7814 h 38074"/>
                  <a:gd name="connsiteX8" fmla="*/ 7956 w 38074"/>
                  <a:gd name="connsiteY8" fmla="*/ 18895 h 38074"/>
                  <a:gd name="connsiteX9" fmla="*/ 12218 w 38074"/>
                  <a:gd name="connsiteY9" fmla="*/ 27561 h 38074"/>
                  <a:gd name="connsiteX10" fmla="*/ 19037 w 38074"/>
                  <a:gd name="connsiteY10" fmla="*/ 29976 h 38074"/>
                  <a:gd name="connsiteX11" fmla="*/ 28698 w 38074"/>
                  <a:gd name="connsiteY11" fmla="*/ 24294 h 38074"/>
                  <a:gd name="connsiteX12" fmla="*/ 30119 w 38074"/>
                  <a:gd name="connsiteY12" fmla="*/ 18895 h 38074"/>
                  <a:gd name="connsiteX13" fmla="*/ 19037 w 38074"/>
                  <a:gd name="connsiteY13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074" h="38074">
                    <a:moveTo>
                      <a:pt x="19037" y="38074"/>
                    </a:moveTo>
                    <a:cubicBezTo>
                      <a:pt x="14775" y="38074"/>
                      <a:pt x="10513" y="36654"/>
                      <a:pt x="7246" y="33954"/>
                    </a:cubicBezTo>
                    <a:cubicBezTo>
                      <a:pt x="2699" y="30260"/>
                      <a:pt x="0" y="24862"/>
                      <a:pt x="0" y="19037"/>
                    </a:cubicBezTo>
                    <a:cubicBezTo>
                      <a:pt x="0" y="8524"/>
                      <a:pt x="8524" y="0"/>
                      <a:pt x="19037" y="0"/>
                    </a:cubicBezTo>
                    <a:cubicBezTo>
                      <a:pt x="29550" y="0"/>
                      <a:pt x="38075" y="8524"/>
                      <a:pt x="38075" y="19037"/>
                    </a:cubicBezTo>
                    <a:cubicBezTo>
                      <a:pt x="38075" y="22305"/>
                      <a:pt x="37222" y="25430"/>
                      <a:pt x="35659" y="28272"/>
                    </a:cubicBezTo>
                    <a:cubicBezTo>
                      <a:pt x="32250" y="34380"/>
                      <a:pt x="25857" y="38074"/>
                      <a:pt x="18895" y="38074"/>
                    </a:cubicBezTo>
                    <a:close/>
                    <a:moveTo>
                      <a:pt x="19037" y="7814"/>
                    </a:moveTo>
                    <a:cubicBezTo>
                      <a:pt x="12928" y="7814"/>
                      <a:pt x="7956" y="12786"/>
                      <a:pt x="7956" y="18895"/>
                    </a:cubicBezTo>
                    <a:cubicBezTo>
                      <a:pt x="7956" y="22305"/>
                      <a:pt x="9519" y="25430"/>
                      <a:pt x="12218" y="27561"/>
                    </a:cubicBezTo>
                    <a:cubicBezTo>
                      <a:pt x="14207" y="29124"/>
                      <a:pt x="16622" y="29976"/>
                      <a:pt x="19037" y="29976"/>
                    </a:cubicBezTo>
                    <a:cubicBezTo>
                      <a:pt x="23015" y="29976"/>
                      <a:pt x="26851" y="27845"/>
                      <a:pt x="28698" y="24294"/>
                    </a:cubicBezTo>
                    <a:cubicBezTo>
                      <a:pt x="29550" y="22589"/>
                      <a:pt x="30119" y="20742"/>
                      <a:pt x="30119" y="18895"/>
                    </a:cubicBezTo>
                    <a:cubicBezTo>
                      <a:pt x="30119" y="12786"/>
                      <a:pt x="25146" y="7814"/>
                      <a:pt x="19037" y="781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1E6CDB1-24D2-435E-B2C4-C30B2D13F828}"/>
                  </a:ext>
                </a:extLst>
              </p:cNvPr>
              <p:cNvSpPr/>
              <p:nvPr/>
            </p:nvSpPr>
            <p:spPr>
              <a:xfrm>
                <a:off x="6337218" y="2655142"/>
                <a:ext cx="51534" cy="32302"/>
              </a:xfrm>
              <a:custGeom>
                <a:avLst/>
                <a:gdLst>
                  <a:gd name="connsiteX0" fmla="*/ 47646 w 51534"/>
                  <a:gd name="connsiteY0" fmla="*/ 32303 h 32302"/>
                  <a:gd name="connsiteX1" fmla="*/ 45657 w 51534"/>
                  <a:gd name="connsiteY1" fmla="*/ 31734 h 32302"/>
                  <a:gd name="connsiteX2" fmla="*/ 2042 w 51534"/>
                  <a:gd name="connsiteY2" fmla="*/ 7441 h 32302"/>
                  <a:gd name="connsiteX3" fmla="*/ 479 w 51534"/>
                  <a:gd name="connsiteY3" fmla="*/ 2042 h 32302"/>
                  <a:gd name="connsiteX4" fmla="*/ 5878 w 51534"/>
                  <a:gd name="connsiteY4" fmla="*/ 479 h 32302"/>
                  <a:gd name="connsiteX5" fmla="*/ 49493 w 51534"/>
                  <a:gd name="connsiteY5" fmla="*/ 24773 h 32302"/>
                  <a:gd name="connsiteX6" fmla="*/ 51056 w 51534"/>
                  <a:gd name="connsiteY6" fmla="*/ 30172 h 32302"/>
                  <a:gd name="connsiteX7" fmla="*/ 47504 w 51534"/>
                  <a:gd name="connsiteY7" fmla="*/ 32160 h 3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34" h="32302">
                    <a:moveTo>
                      <a:pt x="47646" y="32303"/>
                    </a:moveTo>
                    <a:cubicBezTo>
                      <a:pt x="47646" y="32303"/>
                      <a:pt x="46367" y="32160"/>
                      <a:pt x="45657" y="31734"/>
                    </a:cubicBezTo>
                    <a:lnTo>
                      <a:pt x="2042" y="7441"/>
                    </a:lnTo>
                    <a:cubicBezTo>
                      <a:pt x="53" y="6304"/>
                      <a:pt x="-515" y="3889"/>
                      <a:pt x="479" y="2042"/>
                    </a:cubicBezTo>
                    <a:cubicBezTo>
                      <a:pt x="1616" y="53"/>
                      <a:pt x="4031" y="-515"/>
                      <a:pt x="5878" y="479"/>
                    </a:cubicBezTo>
                    <a:lnTo>
                      <a:pt x="49493" y="24773"/>
                    </a:lnTo>
                    <a:cubicBezTo>
                      <a:pt x="51482" y="25910"/>
                      <a:pt x="52050" y="28325"/>
                      <a:pt x="51056" y="30172"/>
                    </a:cubicBezTo>
                    <a:cubicBezTo>
                      <a:pt x="50345" y="31450"/>
                      <a:pt x="48925" y="32160"/>
                      <a:pt x="47504" y="3216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A54FCDF-FFD8-4C36-9FF8-8C1390BC5C32}"/>
                  </a:ext>
                </a:extLst>
              </p:cNvPr>
              <p:cNvSpPr/>
              <p:nvPr/>
            </p:nvSpPr>
            <p:spPr>
              <a:xfrm>
                <a:off x="6379039" y="2671817"/>
                <a:ext cx="38216" cy="38074"/>
              </a:xfrm>
              <a:custGeom>
                <a:avLst/>
                <a:gdLst>
                  <a:gd name="connsiteX0" fmla="*/ 19037 w 38216"/>
                  <a:gd name="connsiteY0" fmla="*/ 38074 h 38074"/>
                  <a:gd name="connsiteX1" fmla="*/ 0 w 38216"/>
                  <a:gd name="connsiteY1" fmla="*/ 19037 h 38074"/>
                  <a:gd name="connsiteX2" fmla="*/ 2415 w 38216"/>
                  <a:gd name="connsiteY2" fmla="*/ 9803 h 38074"/>
                  <a:gd name="connsiteX3" fmla="*/ 19179 w 38216"/>
                  <a:gd name="connsiteY3" fmla="*/ 0 h 38074"/>
                  <a:gd name="connsiteX4" fmla="*/ 29692 w 38216"/>
                  <a:gd name="connsiteY4" fmla="*/ 3126 h 38074"/>
                  <a:gd name="connsiteX5" fmla="*/ 29692 w 38216"/>
                  <a:gd name="connsiteY5" fmla="*/ 3126 h 38074"/>
                  <a:gd name="connsiteX6" fmla="*/ 38216 w 38216"/>
                  <a:gd name="connsiteY6" fmla="*/ 19037 h 38074"/>
                  <a:gd name="connsiteX7" fmla="*/ 19179 w 38216"/>
                  <a:gd name="connsiteY7" fmla="*/ 38074 h 38074"/>
                  <a:gd name="connsiteX8" fmla="*/ 19037 w 38216"/>
                  <a:gd name="connsiteY8" fmla="*/ 7814 h 38074"/>
                  <a:gd name="connsiteX9" fmla="*/ 9376 w 38216"/>
                  <a:gd name="connsiteY9" fmla="*/ 13496 h 38074"/>
                  <a:gd name="connsiteX10" fmla="*/ 7956 w 38216"/>
                  <a:gd name="connsiteY10" fmla="*/ 18895 h 38074"/>
                  <a:gd name="connsiteX11" fmla="*/ 19037 w 38216"/>
                  <a:gd name="connsiteY11" fmla="*/ 29976 h 38074"/>
                  <a:gd name="connsiteX12" fmla="*/ 30118 w 38216"/>
                  <a:gd name="connsiteY12" fmla="*/ 18895 h 38074"/>
                  <a:gd name="connsiteX13" fmla="*/ 25146 w 38216"/>
                  <a:gd name="connsiteY13" fmla="*/ 9661 h 38074"/>
                  <a:gd name="connsiteX14" fmla="*/ 25146 w 38216"/>
                  <a:gd name="connsiteY14" fmla="*/ 9661 h 38074"/>
                  <a:gd name="connsiteX15" fmla="*/ 19037 w 38216"/>
                  <a:gd name="connsiteY15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216" h="38074">
                    <a:moveTo>
                      <a:pt x="19037" y="38074"/>
                    </a:moveTo>
                    <a:cubicBezTo>
                      <a:pt x="8524" y="38074"/>
                      <a:pt x="0" y="29550"/>
                      <a:pt x="0" y="19037"/>
                    </a:cubicBezTo>
                    <a:cubicBezTo>
                      <a:pt x="0" y="15770"/>
                      <a:pt x="852" y="12644"/>
                      <a:pt x="2415" y="9803"/>
                    </a:cubicBezTo>
                    <a:cubicBezTo>
                      <a:pt x="5824" y="3694"/>
                      <a:pt x="12218" y="0"/>
                      <a:pt x="19179" y="0"/>
                    </a:cubicBezTo>
                    <a:cubicBezTo>
                      <a:pt x="23015" y="0"/>
                      <a:pt x="26567" y="1137"/>
                      <a:pt x="29692" y="3126"/>
                    </a:cubicBezTo>
                    <a:lnTo>
                      <a:pt x="29692" y="3126"/>
                    </a:lnTo>
                    <a:cubicBezTo>
                      <a:pt x="35091" y="6677"/>
                      <a:pt x="38216" y="12644"/>
                      <a:pt x="38216" y="19037"/>
                    </a:cubicBezTo>
                    <a:cubicBezTo>
                      <a:pt x="38216" y="29550"/>
                      <a:pt x="29692" y="38074"/>
                      <a:pt x="19179" y="38074"/>
                    </a:cubicBezTo>
                    <a:close/>
                    <a:moveTo>
                      <a:pt x="19037" y="7814"/>
                    </a:moveTo>
                    <a:cubicBezTo>
                      <a:pt x="15059" y="7814"/>
                      <a:pt x="11223" y="9945"/>
                      <a:pt x="9376" y="13496"/>
                    </a:cubicBezTo>
                    <a:cubicBezTo>
                      <a:pt x="8524" y="15201"/>
                      <a:pt x="7956" y="17048"/>
                      <a:pt x="7956" y="18895"/>
                    </a:cubicBezTo>
                    <a:cubicBezTo>
                      <a:pt x="7956" y="25004"/>
                      <a:pt x="12928" y="29976"/>
                      <a:pt x="19037" y="29976"/>
                    </a:cubicBezTo>
                    <a:cubicBezTo>
                      <a:pt x="25146" y="29976"/>
                      <a:pt x="30118" y="25004"/>
                      <a:pt x="30118" y="18895"/>
                    </a:cubicBezTo>
                    <a:cubicBezTo>
                      <a:pt x="30118" y="15201"/>
                      <a:pt x="28271" y="11650"/>
                      <a:pt x="25146" y="9661"/>
                    </a:cubicBezTo>
                    <a:lnTo>
                      <a:pt x="25146" y="9661"/>
                    </a:lnTo>
                    <a:cubicBezTo>
                      <a:pt x="23299" y="8382"/>
                      <a:pt x="21168" y="7814"/>
                      <a:pt x="19037" y="781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8610806-E8AC-45CC-B8C8-B47FEED9B442}"/>
                  </a:ext>
                </a:extLst>
              </p:cNvPr>
              <p:cNvSpPr/>
              <p:nvPr/>
            </p:nvSpPr>
            <p:spPr>
              <a:xfrm>
                <a:off x="6402421" y="2627859"/>
                <a:ext cx="38759" cy="54328"/>
              </a:xfrm>
              <a:custGeom>
                <a:avLst/>
                <a:gdLst>
                  <a:gd name="connsiteX0" fmla="*/ 4037 w 38759"/>
                  <a:gd name="connsiteY0" fmla="*/ 54329 h 54328"/>
                  <a:gd name="connsiteX1" fmla="*/ 1763 w 38759"/>
                  <a:gd name="connsiteY1" fmla="*/ 53618 h 54328"/>
                  <a:gd name="connsiteX2" fmla="*/ 627 w 38759"/>
                  <a:gd name="connsiteY2" fmla="*/ 48078 h 54328"/>
                  <a:gd name="connsiteX3" fmla="*/ 31456 w 38759"/>
                  <a:gd name="connsiteY3" fmla="*/ 1764 h 54328"/>
                  <a:gd name="connsiteX4" fmla="*/ 36997 w 38759"/>
                  <a:gd name="connsiteY4" fmla="*/ 627 h 54328"/>
                  <a:gd name="connsiteX5" fmla="*/ 38133 w 38759"/>
                  <a:gd name="connsiteY5" fmla="*/ 6168 h 54328"/>
                  <a:gd name="connsiteX6" fmla="*/ 7304 w 38759"/>
                  <a:gd name="connsiteY6" fmla="*/ 52482 h 54328"/>
                  <a:gd name="connsiteX7" fmla="*/ 4037 w 38759"/>
                  <a:gd name="connsiteY7" fmla="*/ 54329 h 5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759" h="54328">
                    <a:moveTo>
                      <a:pt x="4037" y="54329"/>
                    </a:moveTo>
                    <a:cubicBezTo>
                      <a:pt x="3326" y="54329"/>
                      <a:pt x="2474" y="54045"/>
                      <a:pt x="1763" y="53618"/>
                    </a:cubicBezTo>
                    <a:cubicBezTo>
                      <a:pt x="-83" y="52340"/>
                      <a:pt x="-510" y="49925"/>
                      <a:pt x="627" y="48078"/>
                    </a:cubicBezTo>
                    <a:lnTo>
                      <a:pt x="31456" y="1764"/>
                    </a:lnTo>
                    <a:cubicBezTo>
                      <a:pt x="32734" y="-83"/>
                      <a:pt x="35150" y="-510"/>
                      <a:pt x="36997" y="627"/>
                    </a:cubicBezTo>
                    <a:cubicBezTo>
                      <a:pt x="38843" y="1906"/>
                      <a:pt x="39269" y="4321"/>
                      <a:pt x="38133" y="6168"/>
                    </a:cubicBezTo>
                    <a:lnTo>
                      <a:pt x="7304" y="52482"/>
                    </a:lnTo>
                    <a:cubicBezTo>
                      <a:pt x="6594" y="53618"/>
                      <a:pt x="5315" y="54329"/>
                      <a:pt x="4037" y="5432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38FEB29-765F-4FA9-81F7-EDEA3E83C671}"/>
                  </a:ext>
                </a:extLst>
              </p:cNvPr>
              <p:cNvSpPr/>
              <p:nvPr/>
            </p:nvSpPr>
            <p:spPr>
              <a:xfrm>
                <a:off x="6426631" y="2600356"/>
                <a:ext cx="38074" cy="38074"/>
              </a:xfrm>
              <a:custGeom>
                <a:avLst/>
                <a:gdLst>
                  <a:gd name="connsiteX0" fmla="*/ 19038 w 38074"/>
                  <a:gd name="connsiteY0" fmla="*/ 38074 h 38074"/>
                  <a:gd name="connsiteX1" fmla="*/ 8524 w 38074"/>
                  <a:gd name="connsiteY1" fmla="*/ 34949 h 38074"/>
                  <a:gd name="connsiteX2" fmla="*/ 0 w 38074"/>
                  <a:gd name="connsiteY2" fmla="*/ 19037 h 38074"/>
                  <a:gd name="connsiteX3" fmla="*/ 19038 w 38074"/>
                  <a:gd name="connsiteY3" fmla="*/ 0 h 38074"/>
                  <a:gd name="connsiteX4" fmla="*/ 38075 w 38074"/>
                  <a:gd name="connsiteY4" fmla="*/ 19037 h 38074"/>
                  <a:gd name="connsiteX5" fmla="*/ 19038 w 38074"/>
                  <a:gd name="connsiteY5" fmla="*/ 38074 h 38074"/>
                  <a:gd name="connsiteX6" fmla="*/ 19038 w 38074"/>
                  <a:gd name="connsiteY6" fmla="*/ 7814 h 38074"/>
                  <a:gd name="connsiteX7" fmla="*/ 7956 w 38074"/>
                  <a:gd name="connsiteY7" fmla="*/ 18895 h 38074"/>
                  <a:gd name="connsiteX8" fmla="*/ 12928 w 38074"/>
                  <a:gd name="connsiteY8" fmla="*/ 28129 h 38074"/>
                  <a:gd name="connsiteX9" fmla="*/ 19038 w 38074"/>
                  <a:gd name="connsiteY9" fmla="*/ 29976 h 38074"/>
                  <a:gd name="connsiteX10" fmla="*/ 30119 w 38074"/>
                  <a:gd name="connsiteY10" fmla="*/ 18895 h 38074"/>
                  <a:gd name="connsiteX11" fmla="*/ 19038 w 38074"/>
                  <a:gd name="connsiteY11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074" h="38074">
                    <a:moveTo>
                      <a:pt x="19038" y="38074"/>
                    </a:moveTo>
                    <a:cubicBezTo>
                      <a:pt x="15201" y="38074"/>
                      <a:pt x="11650" y="36938"/>
                      <a:pt x="8524" y="34949"/>
                    </a:cubicBezTo>
                    <a:cubicBezTo>
                      <a:pt x="3126" y="31397"/>
                      <a:pt x="0" y="25430"/>
                      <a:pt x="0" y="19037"/>
                    </a:cubicBezTo>
                    <a:cubicBezTo>
                      <a:pt x="0" y="8524"/>
                      <a:pt x="8524" y="0"/>
                      <a:pt x="19038" y="0"/>
                    </a:cubicBezTo>
                    <a:cubicBezTo>
                      <a:pt x="29550" y="0"/>
                      <a:pt x="38075" y="8524"/>
                      <a:pt x="38075" y="19037"/>
                    </a:cubicBezTo>
                    <a:cubicBezTo>
                      <a:pt x="38075" y="29550"/>
                      <a:pt x="29550" y="38074"/>
                      <a:pt x="19038" y="38074"/>
                    </a:cubicBezTo>
                    <a:close/>
                    <a:moveTo>
                      <a:pt x="19038" y="7814"/>
                    </a:moveTo>
                    <a:cubicBezTo>
                      <a:pt x="12928" y="7814"/>
                      <a:pt x="7956" y="12786"/>
                      <a:pt x="7956" y="18895"/>
                    </a:cubicBezTo>
                    <a:cubicBezTo>
                      <a:pt x="7956" y="22589"/>
                      <a:pt x="9803" y="26141"/>
                      <a:pt x="12928" y="28129"/>
                    </a:cubicBezTo>
                    <a:cubicBezTo>
                      <a:pt x="14775" y="29408"/>
                      <a:pt x="16906" y="29976"/>
                      <a:pt x="19038" y="29976"/>
                    </a:cubicBezTo>
                    <a:cubicBezTo>
                      <a:pt x="25146" y="29976"/>
                      <a:pt x="30119" y="25004"/>
                      <a:pt x="30119" y="18895"/>
                    </a:cubicBezTo>
                    <a:cubicBezTo>
                      <a:pt x="30119" y="12786"/>
                      <a:pt x="25146" y="7814"/>
                      <a:pt x="19038" y="781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Graphic 3840">
              <a:extLst>
                <a:ext uri="{FF2B5EF4-FFF2-40B4-BE49-F238E27FC236}">
                  <a16:creationId xmlns:a16="http://schemas.microsoft.com/office/drawing/2014/main" id="{8E118F6D-253D-4593-8B73-E0B3A1784FC0}"/>
                </a:ext>
              </a:extLst>
            </p:cNvPr>
            <p:cNvGrpSpPr/>
            <p:nvPr/>
          </p:nvGrpSpPr>
          <p:grpSpPr>
            <a:xfrm>
              <a:off x="6380885" y="2713727"/>
              <a:ext cx="142636" cy="142636"/>
              <a:chOff x="6380885" y="2713727"/>
              <a:chExt cx="142636" cy="142636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67E0A5D-E326-4671-BF85-724B3553EB37}"/>
                  </a:ext>
                </a:extLst>
              </p:cNvPr>
              <p:cNvSpPr/>
              <p:nvPr/>
            </p:nvSpPr>
            <p:spPr>
              <a:xfrm>
                <a:off x="6380885" y="2713727"/>
                <a:ext cx="142636" cy="142636"/>
              </a:xfrm>
              <a:custGeom>
                <a:avLst/>
                <a:gdLst>
                  <a:gd name="connsiteX0" fmla="*/ 71319 w 142636"/>
                  <a:gd name="connsiteY0" fmla="*/ 142637 h 142636"/>
                  <a:gd name="connsiteX1" fmla="*/ 0 w 142636"/>
                  <a:gd name="connsiteY1" fmla="*/ 71318 h 142636"/>
                  <a:gd name="connsiteX2" fmla="*/ 71319 w 142636"/>
                  <a:gd name="connsiteY2" fmla="*/ 0 h 142636"/>
                  <a:gd name="connsiteX3" fmla="*/ 142637 w 142636"/>
                  <a:gd name="connsiteY3" fmla="*/ 71318 h 142636"/>
                  <a:gd name="connsiteX4" fmla="*/ 71319 w 142636"/>
                  <a:gd name="connsiteY4" fmla="*/ 142637 h 142636"/>
                  <a:gd name="connsiteX5" fmla="*/ 71319 w 142636"/>
                  <a:gd name="connsiteY5" fmla="*/ 7814 h 142636"/>
                  <a:gd name="connsiteX6" fmla="*/ 7956 w 142636"/>
                  <a:gd name="connsiteY6" fmla="*/ 71176 h 142636"/>
                  <a:gd name="connsiteX7" fmla="*/ 71319 w 142636"/>
                  <a:gd name="connsiteY7" fmla="*/ 134539 h 142636"/>
                  <a:gd name="connsiteX8" fmla="*/ 134681 w 142636"/>
                  <a:gd name="connsiteY8" fmla="*/ 71176 h 142636"/>
                  <a:gd name="connsiteX9" fmla="*/ 71319 w 142636"/>
                  <a:gd name="connsiteY9" fmla="*/ 7814 h 14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636" h="142636">
                    <a:moveTo>
                      <a:pt x="71319" y="142637"/>
                    </a:moveTo>
                    <a:cubicBezTo>
                      <a:pt x="31965" y="142637"/>
                      <a:pt x="0" y="110671"/>
                      <a:pt x="0" y="71318"/>
                    </a:cubicBezTo>
                    <a:cubicBezTo>
                      <a:pt x="0" y="31965"/>
                      <a:pt x="31965" y="0"/>
                      <a:pt x="71319" y="0"/>
                    </a:cubicBezTo>
                    <a:cubicBezTo>
                      <a:pt x="110671" y="0"/>
                      <a:pt x="142637" y="31965"/>
                      <a:pt x="142637" y="71318"/>
                    </a:cubicBezTo>
                    <a:cubicBezTo>
                      <a:pt x="142637" y="110671"/>
                      <a:pt x="110671" y="142637"/>
                      <a:pt x="71319" y="142637"/>
                    </a:cubicBezTo>
                    <a:close/>
                    <a:moveTo>
                      <a:pt x="71319" y="7814"/>
                    </a:moveTo>
                    <a:cubicBezTo>
                      <a:pt x="36370" y="7814"/>
                      <a:pt x="7956" y="36227"/>
                      <a:pt x="7956" y="71176"/>
                    </a:cubicBezTo>
                    <a:cubicBezTo>
                      <a:pt x="7956" y="106125"/>
                      <a:pt x="36370" y="134539"/>
                      <a:pt x="71319" y="134539"/>
                    </a:cubicBezTo>
                    <a:cubicBezTo>
                      <a:pt x="106267" y="134539"/>
                      <a:pt x="134681" y="106125"/>
                      <a:pt x="134681" y="71176"/>
                    </a:cubicBezTo>
                    <a:cubicBezTo>
                      <a:pt x="134681" y="36227"/>
                      <a:pt x="106267" y="7814"/>
                      <a:pt x="71319" y="781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38" name="Graphic 3840">
                <a:extLst>
                  <a:ext uri="{FF2B5EF4-FFF2-40B4-BE49-F238E27FC236}">
                    <a16:creationId xmlns:a16="http://schemas.microsoft.com/office/drawing/2014/main" id="{FD36ACAA-C62F-42BF-861D-977E1C17FEB0}"/>
                  </a:ext>
                </a:extLst>
              </p:cNvPr>
              <p:cNvGrpSpPr/>
              <p:nvPr/>
            </p:nvGrpSpPr>
            <p:grpSpPr>
              <a:xfrm>
                <a:off x="6429757" y="2742851"/>
                <a:ext cx="45035" cy="84246"/>
                <a:chOff x="6429757" y="2742851"/>
                <a:chExt cx="45035" cy="84246"/>
              </a:xfrm>
              <a:grpFill/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771DF6-EA10-4D7C-B058-E9596B2E7EEE}"/>
                    </a:ext>
                  </a:extLst>
                </p:cNvPr>
                <p:cNvSpPr/>
                <p:nvPr/>
              </p:nvSpPr>
              <p:spPr>
                <a:xfrm>
                  <a:off x="6429757" y="2754784"/>
                  <a:ext cx="45035" cy="60237"/>
                </a:xfrm>
                <a:custGeom>
                  <a:avLst/>
                  <a:gdLst>
                    <a:gd name="connsiteX0" fmla="*/ 27987 w 45035"/>
                    <a:gd name="connsiteY0" fmla="*/ 60237 h 60237"/>
                    <a:gd name="connsiteX1" fmla="*/ 17048 w 45035"/>
                    <a:gd name="connsiteY1" fmla="*/ 60237 h 60237"/>
                    <a:gd name="connsiteX2" fmla="*/ 0 w 45035"/>
                    <a:gd name="connsiteY2" fmla="*/ 43189 h 60237"/>
                    <a:gd name="connsiteX3" fmla="*/ 3978 w 45035"/>
                    <a:gd name="connsiteY3" fmla="*/ 39211 h 60237"/>
                    <a:gd name="connsiteX4" fmla="*/ 7956 w 45035"/>
                    <a:gd name="connsiteY4" fmla="*/ 43189 h 60237"/>
                    <a:gd name="connsiteX5" fmla="*/ 17048 w 45035"/>
                    <a:gd name="connsiteY5" fmla="*/ 52281 h 60237"/>
                    <a:gd name="connsiteX6" fmla="*/ 27987 w 45035"/>
                    <a:gd name="connsiteY6" fmla="*/ 52281 h 60237"/>
                    <a:gd name="connsiteX7" fmla="*/ 37080 w 45035"/>
                    <a:gd name="connsiteY7" fmla="*/ 43189 h 60237"/>
                    <a:gd name="connsiteX8" fmla="*/ 27987 w 45035"/>
                    <a:gd name="connsiteY8" fmla="*/ 34096 h 60237"/>
                    <a:gd name="connsiteX9" fmla="*/ 17048 w 45035"/>
                    <a:gd name="connsiteY9" fmla="*/ 34096 h 60237"/>
                    <a:gd name="connsiteX10" fmla="*/ 0 w 45035"/>
                    <a:gd name="connsiteY10" fmla="*/ 17048 h 60237"/>
                    <a:gd name="connsiteX11" fmla="*/ 17048 w 45035"/>
                    <a:gd name="connsiteY11" fmla="*/ 0 h 60237"/>
                    <a:gd name="connsiteX12" fmla="*/ 27987 w 45035"/>
                    <a:gd name="connsiteY12" fmla="*/ 0 h 60237"/>
                    <a:gd name="connsiteX13" fmla="*/ 45036 w 45035"/>
                    <a:gd name="connsiteY13" fmla="*/ 17048 h 60237"/>
                    <a:gd name="connsiteX14" fmla="*/ 41058 w 45035"/>
                    <a:gd name="connsiteY14" fmla="*/ 21026 h 60237"/>
                    <a:gd name="connsiteX15" fmla="*/ 37080 w 45035"/>
                    <a:gd name="connsiteY15" fmla="*/ 17048 h 60237"/>
                    <a:gd name="connsiteX16" fmla="*/ 27987 w 45035"/>
                    <a:gd name="connsiteY16" fmla="*/ 7956 h 60237"/>
                    <a:gd name="connsiteX17" fmla="*/ 17048 w 45035"/>
                    <a:gd name="connsiteY17" fmla="*/ 7956 h 60237"/>
                    <a:gd name="connsiteX18" fmla="*/ 7956 w 45035"/>
                    <a:gd name="connsiteY18" fmla="*/ 17048 h 60237"/>
                    <a:gd name="connsiteX19" fmla="*/ 17048 w 45035"/>
                    <a:gd name="connsiteY19" fmla="*/ 26141 h 60237"/>
                    <a:gd name="connsiteX20" fmla="*/ 27987 w 45035"/>
                    <a:gd name="connsiteY20" fmla="*/ 26141 h 60237"/>
                    <a:gd name="connsiteX21" fmla="*/ 45036 w 45035"/>
                    <a:gd name="connsiteY21" fmla="*/ 43189 h 60237"/>
                    <a:gd name="connsiteX22" fmla="*/ 27987 w 45035"/>
                    <a:gd name="connsiteY22" fmla="*/ 60237 h 6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035" h="60237">
                      <a:moveTo>
                        <a:pt x="27987" y="60237"/>
                      </a:moveTo>
                      <a:lnTo>
                        <a:pt x="17048" y="60237"/>
                      </a:lnTo>
                      <a:cubicBezTo>
                        <a:pt x="7672" y="60237"/>
                        <a:pt x="0" y="52565"/>
                        <a:pt x="0" y="43189"/>
                      </a:cubicBezTo>
                      <a:cubicBezTo>
                        <a:pt x="0" y="41058"/>
                        <a:pt x="1847" y="39211"/>
                        <a:pt x="3978" y="39211"/>
                      </a:cubicBezTo>
                      <a:cubicBezTo>
                        <a:pt x="6109" y="39211"/>
                        <a:pt x="7956" y="41058"/>
                        <a:pt x="7956" y="43189"/>
                      </a:cubicBezTo>
                      <a:cubicBezTo>
                        <a:pt x="7956" y="48161"/>
                        <a:pt x="12076" y="52281"/>
                        <a:pt x="17048" y="52281"/>
                      </a:cubicBezTo>
                      <a:lnTo>
                        <a:pt x="27987" y="52281"/>
                      </a:lnTo>
                      <a:cubicBezTo>
                        <a:pt x="32960" y="52281"/>
                        <a:pt x="37080" y="48161"/>
                        <a:pt x="37080" y="43189"/>
                      </a:cubicBezTo>
                      <a:cubicBezTo>
                        <a:pt x="37080" y="38216"/>
                        <a:pt x="32960" y="34096"/>
                        <a:pt x="27987" y="34096"/>
                      </a:cubicBezTo>
                      <a:lnTo>
                        <a:pt x="17048" y="34096"/>
                      </a:lnTo>
                      <a:cubicBezTo>
                        <a:pt x="7672" y="34096"/>
                        <a:pt x="0" y="26425"/>
                        <a:pt x="0" y="17048"/>
                      </a:cubicBezTo>
                      <a:cubicBezTo>
                        <a:pt x="0" y="7672"/>
                        <a:pt x="7672" y="0"/>
                        <a:pt x="17048" y="0"/>
                      </a:cubicBezTo>
                      <a:lnTo>
                        <a:pt x="27987" y="0"/>
                      </a:lnTo>
                      <a:cubicBezTo>
                        <a:pt x="37364" y="0"/>
                        <a:pt x="45036" y="7672"/>
                        <a:pt x="45036" y="17048"/>
                      </a:cubicBezTo>
                      <a:cubicBezTo>
                        <a:pt x="45036" y="19321"/>
                        <a:pt x="43189" y="21026"/>
                        <a:pt x="41058" y="21026"/>
                      </a:cubicBezTo>
                      <a:cubicBezTo>
                        <a:pt x="38927" y="21026"/>
                        <a:pt x="37080" y="19179"/>
                        <a:pt x="37080" y="17048"/>
                      </a:cubicBezTo>
                      <a:cubicBezTo>
                        <a:pt x="37080" y="12076"/>
                        <a:pt x="32960" y="7956"/>
                        <a:pt x="27987" y="7956"/>
                      </a:cubicBezTo>
                      <a:lnTo>
                        <a:pt x="17048" y="7956"/>
                      </a:lnTo>
                      <a:cubicBezTo>
                        <a:pt x="12076" y="7956"/>
                        <a:pt x="7956" y="12076"/>
                        <a:pt x="7956" y="17048"/>
                      </a:cubicBezTo>
                      <a:cubicBezTo>
                        <a:pt x="7956" y="22021"/>
                        <a:pt x="12076" y="26141"/>
                        <a:pt x="17048" y="26141"/>
                      </a:cubicBezTo>
                      <a:lnTo>
                        <a:pt x="27987" y="26141"/>
                      </a:lnTo>
                      <a:cubicBezTo>
                        <a:pt x="37364" y="26141"/>
                        <a:pt x="45036" y="33812"/>
                        <a:pt x="45036" y="43189"/>
                      </a:cubicBezTo>
                      <a:cubicBezTo>
                        <a:pt x="45036" y="52565"/>
                        <a:pt x="37364" y="60237"/>
                        <a:pt x="27987" y="6023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8DF2E85-06A3-4AC2-B388-C40FD3654380}"/>
                    </a:ext>
                  </a:extLst>
                </p:cNvPr>
                <p:cNvSpPr/>
                <p:nvPr/>
              </p:nvSpPr>
              <p:spPr>
                <a:xfrm>
                  <a:off x="6448226" y="2742851"/>
                  <a:ext cx="7955" cy="20031"/>
                </a:xfrm>
                <a:custGeom>
                  <a:avLst/>
                  <a:gdLst>
                    <a:gd name="connsiteX0" fmla="*/ 3978 w 7955"/>
                    <a:gd name="connsiteY0" fmla="*/ 20032 h 20031"/>
                    <a:gd name="connsiteX1" fmla="*/ 0 w 7955"/>
                    <a:gd name="connsiteY1" fmla="*/ 16054 h 20031"/>
                    <a:gd name="connsiteX2" fmla="*/ 0 w 7955"/>
                    <a:gd name="connsiteY2" fmla="*/ 3978 h 20031"/>
                    <a:gd name="connsiteX3" fmla="*/ 3978 w 7955"/>
                    <a:gd name="connsiteY3" fmla="*/ 0 h 20031"/>
                    <a:gd name="connsiteX4" fmla="*/ 7956 w 7955"/>
                    <a:gd name="connsiteY4" fmla="*/ 3978 h 20031"/>
                    <a:gd name="connsiteX5" fmla="*/ 7956 w 7955"/>
                    <a:gd name="connsiteY5" fmla="*/ 16054 h 20031"/>
                    <a:gd name="connsiteX6" fmla="*/ 3978 w 7955"/>
                    <a:gd name="connsiteY6" fmla="*/ 20032 h 2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955" h="20031">
                      <a:moveTo>
                        <a:pt x="3978" y="20032"/>
                      </a:moveTo>
                      <a:cubicBezTo>
                        <a:pt x="1705" y="20032"/>
                        <a:pt x="0" y="18185"/>
                        <a:pt x="0" y="16054"/>
                      </a:cubicBezTo>
                      <a:lnTo>
                        <a:pt x="0" y="3978"/>
                      </a:lnTo>
                      <a:cubicBezTo>
                        <a:pt x="0" y="1705"/>
                        <a:pt x="1847" y="0"/>
                        <a:pt x="3978" y="0"/>
                      </a:cubicBezTo>
                      <a:cubicBezTo>
                        <a:pt x="6109" y="0"/>
                        <a:pt x="7956" y="1847"/>
                        <a:pt x="7956" y="3978"/>
                      </a:cubicBezTo>
                      <a:lnTo>
                        <a:pt x="7956" y="16054"/>
                      </a:lnTo>
                      <a:cubicBezTo>
                        <a:pt x="7956" y="18327"/>
                        <a:pt x="6109" y="20032"/>
                        <a:pt x="3978" y="2003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4FECA33-D662-432A-B76E-AC9186F194F5}"/>
                    </a:ext>
                  </a:extLst>
                </p:cNvPr>
                <p:cNvSpPr/>
                <p:nvPr/>
              </p:nvSpPr>
              <p:spPr>
                <a:xfrm>
                  <a:off x="6448226" y="2807065"/>
                  <a:ext cx="7955" cy="20031"/>
                </a:xfrm>
                <a:custGeom>
                  <a:avLst/>
                  <a:gdLst>
                    <a:gd name="connsiteX0" fmla="*/ 3978 w 7955"/>
                    <a:gd name="connsiteY0" fmla="*/ 20032 h 20031"/>
                    <a:gd name="connsiteX1" fmla="*/ 0 w 7955"/>
                    <a:gd name="connsiteY1" fmla="*/ 16054 h 20031"/>
                    <a:gd name="connsiteX2" fmla="*/ 0 w 7955"/>
                    <a:gd name="connsiteY2" fmla="*/ 3978 h 20031"/>
                    <a:gd name="connsiteX3" fmla="*/ 3978 w 7955"/>
                    <a:gd name="connsiteY3" fmla="*/ 0 h 20031"/>
                    <a:gd name="connsiteX4" fmla="*/ 7956 w 7955"/>
                    <a:gd name="connsiteY4" fmla="*/ 3978 h 20031"/>
                    <a:gd name="connsiteX5" fmla="*/ 7956 w 7955"/>
                    <a:gd name="connsiteY5" fmla="*/ 16054 h 20031"/>
                    <a:gd name="connsiteX6" fmla="*/ 3978 w 7955"/>
                    <a:gd name="connsiteY6" fmla="*/ 20032 h 2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955" h="20031">
                      <a:moveTo>
                        <a:pt x="3978" y="20032"/>
                      </a:moveTo>
                      <a:cubicBezTo>
                        <a:pt x="1705" y="20032"/>
                        <a:pt x="0" y="18185"/>
                        <a:pt x="0" y="16054"/>
                      </a:cubicBezTo>
                      <a:lnTo>
                        <a:pt x="0" y="3978"/>
                      </a:lnTo>
                      <a:cubicBezTo>
                        <a:pt x="0" y="1705"/>
                        <a:pt x="1847" y="0"/>
                        <a:pt x="3978" y="0"/>
                      </a:cubicBezTo>
                      <a:cubicBezTo>
                        <a:pt x="6109" y="0"/>
                        <a:pt x="7956" y="1847"/>
                        <a:pt x="7956" y="3978"/>
                      </a:cubicBezTo>
                      <a:lnTo>
                        <a:pt x="7956" y="16054"/>
                      </a:lnTo>
                      <a:cubicBezTo>
                        <a:pt x="7956" y="18327"/>
                        <a:pt x="6109" y="20032"/>
                        <a:pt x="3978" y="2003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6" name="Graphic 3840">
              <a:extLst>
                <a:ext uri="{FF2B5EF4-FFF2-40B4-BE49-F238E27FC236}">
                  <a16:creationId xmlns:a16="http://schemas.microsoft.com/office/drawing/2014/main" id="{8233F665-9B04-478A-9B30-55589FF6252D}"/>
                </a:ext>
              </a:extLst>
            </p:cNvPr>
            <p:cNvGrpSpPr/>
            <p:nvPr/>
          </p:nvGrpSpPr>
          <p:grpSpPr>
            <a:xfrm>
              <a:off x="6261548" y="2758620"/>
              <a:ext cx="102573" cy="138090"/>
              <a:chOff x="6261548" y="2758620"/>
              <a:chExt cx="102573" cy="138090"/>
            </a:xfrm>
            <a:grp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517BF0B-5C0F-4757-AA60-277F468CF55B}"/>
                  </a:ext>
                </a:extLst>
              </p:cNvPr>
              <p:cNvSpPr/>
              <p:nvPr/>
            </p:nvSpPr>
            <p:spPr>
              <a:xfrm>
                <a:off x="6261548" y="2758620"/>
                <a:ext cx="102573" cy="43472"/>
              </a:xfrm>
              <a:custGeom>
                <a:avLst/>
                <a:gdLst>
                  <a:gd name="connsiteX0" fmla="*/ 98595 w 102573"/>
                  <a:gd name="connsiteY0" fmla="*/ 43473 h 43472"/>
                  <a:gd name="connsiteX1" fmla="*/ 3978 w 102573"/>
                  <a:gd name="connsiteY1" fmla="*/ 43473 h 43472"/>
                  <a:gd name="connsiteX2" fmla="*/ 0 w 102573"/>
                  <a:gd name="connsiteY2" fmla="*/ 39495 h 43472"/>
                  <a:gd name="connsiteX3" fmla="*/ 0 w 102573"/>
                  <a:gd name="connsiteY3" fmla="*/ 3978 h 43472"/>
                  <a:gd name="connsiteX4" fmla="*/ 3978 w 102573"/>
                  <a:gd name="connsiteY4" fmla="*/ 0 h 43472"/>
                  <a:gd name="connsiteX5" fmla="*/ 98595 w 102573"/>
                  <a:gd name="connsiteY5" fmla="*/ 0 h 43472"/>
                  <a:gd name="connsiteX6" fmla="*/ 102573 w 102573"/>
                  <a:gd name="connsiteY6" fmla="*/ 3978 h 43472"/>
                  <a:gd name="connsiteX7" fmla="*/ 102573 w 102573"/>
                  <a:gd name="connsiteY7" fmla="*/ 39495 h 43472"/>
                  <a:gd name="connsiteX8" fmla="*/ 98595 w 102573"/>
                  <a:gd name="connsiteY8" fmla="*/ 43473 h 43472"/>
                  <a:gd name="connsiteX9" fmla="*/ 7956 w 102573"/>
                  <a:gd name="connsiteY9" fmla="*/ 35517 h 43472"/>
                  <a:gd name="connsiteX10" fmla="*/ 94618 w 102573"/>
                  <a:gd name="connsiteY10" fmla="*/ 35517 h 43472"/>
                  <a:gd name="connsiteX11" fmla="*/ 94618 w 102573"/>
                  <a:gd name="connsiteY11" fmla="*/ 7956 h 43472"/>
                  <a:gd name="connsiteX12" fmla="*/ 7956 w 102573"/>
                  <a:gd name="connsiteY12" fmla="*/ 7956 h 43472"/>
                  <a:gd name="connsiteX13" fmla="*/ 7956 w 102573"/>
                  <a:gd name="connsiteY13" fmla="*/ 35517 h 4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573" h="43472">
                    <a:moveTo>
                      <a:pt x="98595" y="43473"/>
                    </a:moveTo>
                    <a:lnTo>
                      <a:pt x="3978" y="43473"/>
                    </a:lnTo>
                    <a:cubicBezTo>
                      <a:pt x="1705" y="43473"/>
                      <a:pt x="0" y="41626"/>
                      <a:pt x="0" y="394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lnTo>
                      <a:pt x="102573" y="39495"/>
                    </a:lnTo>
                    <a:cubicBezTo>
                      <a:pt x="102573" y="41768"/>
                      <a:pt x="100726" y="43473"/>
                      <a:pt x="98595" y="43473"/>
                    </a:cubicBezTo>
                    <a:close/>
                    <a:moveTo>
                      <a:pt x="7956" y="35517"/>
                    </a:moveTo>
                    <a:lnTo>
                      <a:pt x="94618" y="35517"/>
                    </a:lnTo>
                    <a:lnTo>
                      <a:pt x="94618" y="7956"/>
                    </a:lnTo>
                    <a:lnTo>
                      <a:pt x="7956" y="7956"/>
                    </a:lnTo>
                    <a:lnTo>
                      <a:pt x="7956" y="35517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0490203-3FB9-40FA-8F98-356972BE0D2A}"/>
                  </a:ext>
                </a:extLst>
              </p:cNvPr>
              <p:cNvSpPr/>
              <p:nvPr/>
            </p:nvSpPr>
            <p:spPr>
              <a:xfrm>
                <a:off x="6261548" y="2794137"/>
                <a:ext cx="102573" cy="102573"/>
              </a:xfrm>
              <a:custGeom>
                <a:avLst/>
                <a:gdLst>
                  <a:gd name="connsiteX0" fmla="*/ 98595 w 102573"/>
                  <a:gd name="connsiteY0" fmla="*/ 102573 h 102573"/>
                  <a:gd name="connsiteX1" fmla="*/ 3978 w 102573"/>
                  <a:gd name="connsiteY1" fmla="*/ 102573 h 102573"/>
                  <a:gd name="connsiteX2" fmla="*/ 0 w 102573"/>
                  <a:gd name="connsiteY2" fmla="*/ 98595 h 102573"/>
                  <a:gd name="connsiteX3" fmla="*/ 0 w 102573"/>
                  <a:gd name="connsiteY3" fmla="*/ 3978 h 102573"/>
                  <a:gd name="connsiteX4" fmla="*/ 3978 w 102573"/>
                  <a:gd name="connsiteY4" fmla="*/ 0 h 102573"/>
                  <a:gd name="connsiteX5" fmla="*/ 98595 w 102573"/>
                  <a:gd name="connsiteY5" fmla="*/ 0 h 102573"/>
                  <a:gd name="connsiteX6" fmla="*/ 102573 w 102573"/>
                  <a:gd name="connsiteY6" fmla="*/ 3978 h 102573"/>
                  <a:gd name="connsiteX7" fmla="*/ 102573 w 102573"/>
                  <a:gd name="connsiteY7" fmla="*/ 98595 h 102573"/>
                  <a:gd name="connsiteX8" fmla="*/ 98595 w 102573"/>
                  <a:gd name="connsiteY8" fmla="*/ 102573 h 102573"/>
                  <a:gd name="connsiteX9" fmla="*/ 7956 w 102573"/>
                  <a:gd name="connsiteY9" fmla="*/ 94617 h 102573"/>
                  <a:gd name="connsiteX10" fmla="*/ 94618 w 102573"/>
                  <a:gd name="connsiteY10" fmla="*/ 94617 h 102573"/>
                  <a:gd name="connsiteX11" fmla="*/ 94618 w 102573"/>
                  <a:gd name="connsiteY11" fmla="*/ 7956 h 102573"/>
                  <a:gd name="connsiteX12" fmla="*/ 7956 w 102573"/>
                  <a:gd name="connsiteY12" fmla="*/ 7956 h 102573"/>
                  <a:gd name="connsiteX13" fmla="*/ 7956 w 102573"/>
                  <a:gd name="connsiteY13" fmla="*/ 94617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573" h="102573">
                    <a:moveTo>
                      <a:pt x="98595" y="102573"/>
                    </a:moveTo>
                    <a:lnTo>
                      <a:pt x="3978" y="102573"/>
                    </a:ln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lnTo>
                      <a:pt x="102573" y="98595"/>
                    </a:lnTo>
                    <a:cubicBezTo>
                      <a:pt x="102573" y="100868"/>
                      <a:pt x="100726" y="102573"/>
                      <a:pt x="98595" y="102573"/>
                    </a:cubicBezTo>
                    <a:close/>
                    <a:moveTo>
                      <a:pt x="7956" y="94617"/>
                    </a:moveTo>
                    <a:lnTo>
                      <a:pt x="94618" y="94617"/>
                    </a:lnTo>
                    <a:lnTo>
                      <a:pt x="94618" y="7956"/>
                    </a:lnTo>
                    <a:lnTo>
                      <a:pt x="7956" y="7956"/>
                    </a:lnTo>
                    <a:lnTo>
                      <a:pt x="7956" y="94617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4EECD2D-DE8D-48E3-81E8-4535889A15B8}"/>
                  </a:ext>
                </a:extLst>
              </p:cNvPr>
              <p:cNvSpPr/>
              <p:nvPr/>
            </p:nvSpPr>
            <p:spPr>
              <a:xfrm>
                <a:off x="6261690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9CD81BD-B718-48F7-BAA4-3BFC521FF4F9}"/>
                  </a:ext>
                </a:extLst>
              </p:cNvPr>
              <p:cNvSpPr/>
              <p:nvPr/>
            </p:nvSpPr>
            <p:spPr>
              <a:xfrm>
                <a:off x="6293087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D8D5E1A-F0BD-445E-8E08-40105EDC6A12}"/>
                  </a:ext>
                </a:extLst>
              </p:cNvPr>
              <p:cNvSpPr/>
              <p:nvPr/>
            </p:nvSpPr>
            <p:spPr>
              <a:xfrm>
                <a:off x="6324626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FD00A91-E2BC-4F81-8D19-626E1F451E46}"/>
                  </a:ext>
                </a:extLst>
              </p:cNvPr>
              <p:cNvSpPr/>
              <p:nvPr/>
            </p:nvSpPr>
            <p:spPr>
              <a:xfrm>
                <a:off x="6356166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1D9888E6-783F-439D-AF63-650A4121F338}"/>
                  </a:ext>
                </a:extLst>
              </p:cNvPr>
              <p:cNvSpPr/>
              <p:nvPr/>
            </p:nvSpPr>
            <p:spPr>
              <a:xfrm>
                <a:off x="6261548" y="2794137"/>
                <a:ext cx="102573" cy="7955"/>
              </a:xfrm>
              <a:custGeom>
                <a:avLst/>
                <a:gdLst>
                  <a:gd name="connsiteX0" fmla="*/ 98595 w 102573"/>
                  <a:gd name="connsiteY0" fmla="*/ 7956 h 7955"/>
                  <a:gd name="connsiteX1" fmla="*/ 3978 w 102573"/>
                  <a:gd name="connsiteY1" fmla="*/ 7956 h 7955"/>
                  <a:gd name="connsiteX2" fmla="*/ 0 w 102573"/>
                  <a:gd name="connsiteY2" fmla="*/ 3978 h 7955"/>
                  <a:gd name="connsiteX3" fmla="*/ 3978 w 102573"/>
                  <a:gd name="connsiteY3" fmla="*/ 0 h 7955"/>
                  <a:gd name="connsiteX4" fmla="*/ 98595 w 102573"/>
                  <a:gd name="connsiteY4" fmla="*/ 0 h 7955"/>
                  <a:gd name="connsiteX5" fmla="*/ 102573 w 102573"/>
                  <a:gd name="connsiteY5" fmla="*/ 3978 h 7955"/>
                  <a:gd name="connsiteX6" fmla="*/ 98595 w 102573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73" h="7955">
                    <a:moveTo>
                      <a:pt x="98595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cubicBezTo>
                      <a:pt x="102573" y="6109"/>
                      <a:pt x="100726" y="7956"/>
                      <a:pt x="98595" y="79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A43B18E-24A6-4907-B9F7-D64450FDAC81}"/>
                  </a:ext>
                </a:extLst>
              </p:cNvPr>
              <p:cNvSpPr/>
              <p:nvPr/>
            </p:nvSpPr>
            <p:spPr>
              <a:xfrm>
                <a:off x="6261548" y="2825676"/>
                <a:ext cx="102573" cy="7955"/>
              </a:xfrm>
              <a:custGeom>
                <a:avLst/>
                <a:gdLst>
                  <a:gd name="connsiteX0" fmla="*/ 98595 w 102573"/>
                  <a:gd name="connsiteY0" fmla="*/ 7956 h 7955"/>
                  <a:gd name="connsiteX1" fmla="*/ 3978 w 102573"/>
                  <a:gd name="connsiteY1" fmla="*/ 7956 h 7955"/>
                  <a:gd name="connsiteX2" fmla="*/ 0 w 102573"/>
                  <a:gd name="connsiteY2" fmla="*/ 3978 h 7955"/>
                  <a:gd name="connsiteX3" fmla="*/ 3978 w 102573"/>
                  <a:gd name="connsiteY3" fmla="*/ 0 h 7955"/>
                  <a:gd name="connsiteX4" fmla="*/ 98595 w 102573"/>
                  <a:gd name="connsiteY4" fmla="*/ 0 h 7955"/>
                  <a:gd name="connsiteX5" fmla="*/ 102573 w 102573"/>
                  <a:gd name="connsiteY5" fmla="*/ 3978 h 7955"/>
                  <a:gd name="connsiteX6" fmla="*/ 98595 w 102573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73" h="7955">
                    <a:moveTo>
                      <a:pt x="98595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cubicBezTo>
                      <a:pt x="102573" y="6109"/>
                      <a:pt x="100726" y="7956"/>
                      <a:pt x="98595" y="79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CE39944-A7DF-46B6-94AD-E083D3443B15}"/>
                  </a:ext>
                </a:extLst>
              </p:cNvPr>
              <p:cNvSpPr/>
              <p:nvPr/>
            </p:nvSpPr>
            <p:spPr>
              <a:xfrm>
                <a:off x="6261548" y="2857216"/>
                <a:ext cx="71034" cy="7955"/>
              </a:xfrm>
              <a:custGeom>
                <a:avLst/>
                <a:gdLst>
                  <a:gd name="connsiteX0" fmla="*/ 67056 w 71034"/>
                  <a:gd name="connsiteY0" fmla="*/ 7956 h 7955"/>
                  <a:gd name="connsiteX1" fmla="*/ 3978 w 71034"/>
                  <a:gd name="connsiteY1" fmla="*/ 7956 h 7955"/>
                  <a:gd name="connsiteX2" fmla="*/ 0 w 71034"/>
                  <a:gd name="connsiteY2" fmla="*/ 3978 h 7955"/>
                  <a:gd name="connsiteX3" fmla="*/ 3978 w 71034"/>
                  <a:gd name="connsiteY3" fmla="*/ 0 h 7955"/>
                  <a:gd name="connsiteX4" fmla="*/ 67056 w 71034"/>
                  <a:gd name="connsiteY4" fmla="*/ 0 h 7955"/>
                  <a:gd name="connsiteX5" fmla="*/ 71034 w 71034"/>
                  <a:gd name="connsiteY5" fmla="*/ 3978 h 7955"/>
                  <a:gd name="connsiteX6" fmla="*/ 67056 w 71034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034" h="7955">
                    <a:moveTo>
                      <a:pt x="67056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67056" y="0"/>
                    </a:lnTo>
                    <a:cubicBezTo>
                      <a:pt x="69329" y="0"/>
                      <a:pt x="71034" y="1847"/>
                      <a:pt x="71034" y="3978"/>
                    </a:cubicBezTo>
                    <a:cubicBezTo>
                      <a:pt x="71034" y="6109"/>
                      <a:pt x="69187" y="7956"/>
                      <a:pt x="67056" y="79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44FC62F-2158-4895-9B8A-FA03EB2E744B}"/>
                  </a:ext>
                </a:extLst>
              </p:cNvPr>
              <p:cNvSpPr/>
              <p:nvPr/>
            </p:nvSpPr>
            <p:spPr>
              <a:xfrm>
                <a:off x="6261548" y="2888755"/>
                <a:ext cx="102573" cy="7955"/>
              </a:xfrm>
              <a:custGeom>
                <a:avLst/>
                <a:gdLst>
                  <a:gd name="connsiteX0" fmla="*/ 98595 w 102573"/>
                  <a:gd name="connsiteY0" fmla="*/ 7956 h 7955"/>
                  <a:gd name="connsiteX1" fmla="*/ 3978 w 102573"/>
                  <a:gd name="connsiteY1" fmla="*/ 7956 h 7955"/>
                  <a:gd name="connsiteX2" fmla="*/ 0 w 102573"/>
                  <a:gd name="connsiteY2" fmla="*/ 3978 h 7955"/>
                  <a:gd name="connsiteX3" fmla="*/ 3978 w 102573"/>
                  <a:gd name="connsiteY3" fmla="*/ 0 h 7955"/>
                  <a:gd name="connsiteX4" fmla="*/ 98595 w 102573"/>
                  <a:gd name="connsiteY4" fmla="*/ 0 h 7955"/>
                  <a:gd name="connsiteX5" fmla="*/ 102573 w 102573"/>
                  <a:gd name="connsiteY5" fmla="*/ 3978 h 7955"/>
                  <a:gd name="connsiteX6" fmla="*/ 98595 w 102573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73" h="7955">
                    <a:moveTo>
                      <a:pt x="98595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cubicBezTo>
                      <a:pt x="102573" y="6109"/>
                      <a:pt x="100726" y="7956"/>
                      <a:pt x="98595" y="79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F569934C-2A77-4C1A-A9EF-105A72182CCF}"/>
              </a:ext>
            </a:extLst>
          </p:cNvPr>
          <p:cNvSpPr txBox="1"/>
          <p:nvPr userDrawn="1"/>
        </p:nvSpPr>
        <p:spPr>
          <a:xfrm>
            <a:off x="973988" y="2853420"/>
            <a:ext cx="3179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srgbClr val="1E49E2">
                    <a:lumMod val="60000"/>
                    <a:lumOff val="40000"/>
                  </a:srgbClr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7</a:t>
            </a:r>
            <a:endParaRPr kumimoji="0" lang="en-IN" sz="4000" b="0" i="0" u="none" strike="noStrike" kern="1200" cap="none" spc="0" normalizeH="0" baseline="0" noProof="0">
              <a:ln>
                <a:noFill/>
              </a:ln>
              <a:solidFill>
                <a:srgbClr val="1E49E2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721100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ront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16EA533F-94AF-4D02-A54D-267AD6DA2E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6469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44" imgH="344" progId="TCLayout.ActiveDocument.1">
                  <p:embed/>
                </p:oleObj>
              </mc:Choice>
              <mc:Fallback>
                <p:oleObj name="think-cell Slide" r:id="rId9" imgW="344" imgH="344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16EA533F-94AF-4D02-A54D-267AD6DA2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C54CE3BD-55D7-42CB-8D9D-17E2A0D745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3" name="ClientLogo">
            <a:extLst>
              <a:ext uri="{FF2B5EF4-FFF2-40B4-BE49-F238E27FC236}">
                <a16:creationId xmlns:a16="http://schemas.microsoft.com/office/drawing/2014/main" id="{0D1A260D-45D1-4D8D-ACC4-246C7DD9AFAD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51942" y="326582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  <p:sp>
        <p:nvSpPr>
          <p:cNvPr id="15" name="Documenttype">
            <a:extLst>
              <a:ext uri="{FF2B5EF4-FFF2-40B4-BE49-F238E27FC236}">
                <a16:creationId xmlns:a16="http://schemas.microsoft.com/office/drawing/2014/main" id="{CB5FF56E-DA90-4199-AF9A-359BE08E9A15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4736" y="4510168"/>
            <a:ext cx="6255258" cy="21544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>
              <a:buNone/>
              <a:defRPr sz="1400">
                <a:solidFill>
                  <a:schemeClr val="bg2"/>
                </a:solidFill>
              </a:defRPr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change date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FC960F1-3A46-4C93-83F3-47AB2EB0D15E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551942" y="4092559"/>
            <a:ext cx="6255258" cy="30777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change Master subtitle style</a:t>
            </a:r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14DBF1FD-6C25-4E00-ACAB-F60F35C9625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1942" y="2519680"/>
            <a:ext cx="6255258" cy="1451832"/>
          </a:xfrm>
          <a:prstGeom prst="rect">
            <a:avLst/>
          </a:prstGeom>
          <a:solidFill>
            <a:schemeClr val="tx1"/>
          </a:solidFill>
        </p:spPr>
        <p:txBody>
          <a:bodyPr vert="horz" anchor="b">
            <a:normAutofit/>
          </a:bodyPr>
          <a:lstStyle>
            <a:lvl1pPr>
              <a:defRPr sz="4400" baseline="0">
                <a:ln w="6350" cap="flat">
                  <a:noFill/>
                  <a:miter lim="800000"/>
                </a:ln>
                <a:solidFill>
                  <a:schemeClr val="bg2"/>
                </a:solidFill>
              </a:defRPr>
            </a:lvl1pPr>
          </a:lstStyle>
          <a:p>
            <a:r>
              <a:rPr lang="en-US"/>
              <a:t>Click to change Master title style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C0D3CBF4-D047-32CB-A092-652CAC857033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725163930"/>
      </p:ext>
    </p:extLst>
  </p:cSld>
  <p:clrMapOvr>
    <a:masterClrMapping/>
  </p:clrMapOvr>
  <p:hf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90505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110825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1318966"/>
            <a:ext cx="11082528" cy="276999"/>
          </a:xfr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770553020"/>
      </p:ext>
    </p:extLst>
  </p:cSld>
  <p:clrMapOvr>
    <a:masterClrMapping/>
  </p:clrMapOvr>
  <p:hf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2279F3A-E785-A817-A43D-2AB5BBAC0C6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757215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2279F3A-E785-A817-A43D-2AB5BBAC0C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1706563"/>
            <a:ext cx="3813048" cy="69494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>
              <a:lnSpc>
                <a:spcPct val="9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FB4BF85-6002-4998-80DC-DC1B92544D1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5154603C-472B-D4E8-F358-1CD0ED401B4F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39411209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224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3044280"/>
            <a:ext cx="5065776" cy="769441"/>
          </a:xfrm>
          <a:prstGeom prst="rect">
            <a:avLst/>
          </a:prstGeom>
        </p:spPr>
        <p:txBody>
          <a:bodyPr rIns="365760" anchor="ctr">
            <a:noAutofit/>
          </a:bodyPr>
          <a:lstStyle>
            <a:lvl1pPr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2BF771FC-DD10-42B6-A51E-7F1E26F8184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3057897B-D3C8-A735-DC7E-D4383D1221E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1350057184"/>
      </p:ext>
    </p:extLst>
  </p:cSld>
  <p:clrMapOvr>
    <a:masterClrMapping/>
  </p:clrMapOvr>
  <p:hf hdr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4736" y="4580468"/>
            <a:ext cx="11082528" cy="677108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3" name="1. On-page tracker">
            <a:extLst>
              <a:ext uri="{FF2B5EF4-FFF2-40B4-BE49-F238E27FC236}">
                <a16:creationId xmlns:a16="http://schemas.microsoft.com/office/drawing/2014/main" id="{77387CA2-37E3-E660-67B4-16D621E80E72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328653453"/>
      </p:ext>
    </p:extLst>
  </p:cSld>
  <p:clrMapOvr>
    <a:masterClrMapping/>
  </p:clrMapOvr>
  <p:hf hdr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53238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6FAC554-F995-4246-BE36-413D2200D9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7D03BAA3-96F1-4B7C-895E-B9B8CFDDA5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ACF9526A-1F1C-4E57-8A8D-21EDBC12066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715757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715757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6647A441-8DE4-4236-BCC7-B694B2C59E00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133601"/>
            <a:ext cx="2514600" cy="1380210"/>
          </a:xfrm>
        </p:spPr>
        <p:txBody>
          <a:bodyPr vert="horz" anchor="b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3659644"/>
            <a:ext cx="2514600" cy="553998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C3405AEA-74D5-910E-C204-B62E695DB02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524589146"/>
      </p:ext>
    </p:extLst>
  </p:cSld>
  <p:clrMapOvr>
    <a:masterClrMapping/>
  </p:clrMapOvr>
  <p:hf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38399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2D2E0F6-5BB5-47A0-8E4A-CD4E6673B19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2D4C39DE-34D3-430B-A68C-3662DBF9F42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6B65DC7-979F-4AB7-9872-8CF5F2DCB75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C2A81BD2-BB6D-46F4-A26E-5D243E24DDD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71219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860F551B-05D0-4883-89B6-6CE418F81F7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TopLineRight">
            <a:extLst>
              <a:ext uri="{FF2B5EF4-FFF2-40B4-BE49-F238E27FC236}">
                <a16:creationId xmlns:a16="http://schemas.microsoft.com/office/drawing/2014/main" id="{AD6B0CAC-AB2A-44BD-A5F1-181F096A1CA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671219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TopLineLeft">
            <a:extLst>
              <a:ext uri="{FF2B5EF4-FFF2-40B4-BE49-F238E27FC236}">
                <a16:creationId xmlns:a16="http://schemas.microsoft.com/office/drawing/2014/main" id="{B80458B7-DA1A-4215-B701-10FAC61D0E28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5" y="3659644"/>
            <a:ext cx="3465575" cy="2769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1AB19973-CFDD-3FB8-6DFF-498B601C379D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575505201"/>
      </p:ext>
    </p:extLst>
  </p:cSld>
  <p:clrMapOvr>
    <a:masterClrMapping/>
  </p:clrMapOvr>
  <p:hf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54736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2792397317"/>
      </p:ext>
    </p:extLst>
  </p:cSld>
  <p:clrMapOvr>
    <a:masterClrMapping/>
  </p:clrMapOvr>
  <p:hf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/2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0617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413" imgH="416" progId="TCLayout.ActiveDocument.1">
                  <p:embed/>
                </p:oleObj>
              </mc:Choice>
              <mc:Fallback>
                <p:oleObj name="think-cell Slide" r:id="rId1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4" name="BottomLineRight">
            <a:extLst>
              <a:ext uri="{FF2B5EF4-FFF2-40B4-BE49-F238E27FC236}">
                <a16:creationId xmlns:a16="http://schemas.microsoft.com/office/drawing/2014/main" id="{A030B95D-1D90-4A27-8714-CFE7C7DB702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573171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BottomLineLeft">
            <a:extLst>
              <a:ext uri="{FF2B5EF4-FFF2-40B4-BE49-F238E27FC236}">
                <a16:creationId xmlns:a16="http://schemas.microsoft.com/office/drawing/2014/main" id="{546D990A-A0D7-434B-9320-6311D017DAA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TopLineRight">
            <a:extLst>
              <a:ext uri="{FF2B5EF4-FFF2-40B4-BE49-F238E27FC236}">
                <a16:creationId xmlns:a16="http://schemas.microsoft.com/office/drawing/2014/main" id="{9388C4F9-67A3-422B-89FF-FAD8454A2F5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6573171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TopLineLeft">
            <a:extLst>
              <a:ext uri="{FF2B5EF4-FFF2-40B4-BE49-F238E27FC236}">
                <a16:creationId xmlns:a16="http://schemas.microsoft.com/office/drawing/2014/main" id="{1C0D7255-5C21-4254-B3DE-6D296E69C5F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155D849-0DEC-44CD-849F-C8D9C2279FD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50657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573171" y="355092"/>
            <a:ext cx="5065776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6573171" y="1287435"/>
            <a:ext cx="5065776" cy="3046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7FBB9-900F-D74F-181C-8D3946FC8460}"/>
              </a:ext>
            </a:extLst>
          </p:cNvPr>
          <p:cNvSpPr txBox="1"/>
          <p:nvPr/>
        </p:nvSpPr>
        <p:spPr>
          <a:xfrm>
            <a:off x="335280" y="150368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5" name="1. On-page tracker">
            <a:extLst>
              <a:ext uri="{FF2B5EF4-FFF2-40B4-BE49-F238E27FC236}">
                <a16:creationId xmlns:a16="http://schemas.microsoft.com/office/drawing/2014/main" id="{84B0356F-D00A-3854-0BBC-656B43F1CE5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632083297"/>
      </p:ext>
    </p:extLst>
  </p:cSld>
  <p:clrMapOvr>
    <a:masterClrMapping/>
  </p:clrMapOvr>
  <p:hf hdr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95370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72" imgH="588" progId="TCLayout.ActiveDocument.1">
                  <p:embed/>
                </p:oleObj>
              </mc:Choice>
              <mc:Fallback>
                <p:oleObj name="think-cell Slide" r:id="rId16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8F8ABD0-305F-4DFC-AC60-1FB7BB16830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355092"/>
            <a:ext cx="6967728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LogoText">
            <a:extLst>
              <a:ext uri="{FF2B5EF4-FFF2-40B4-BE49-F238E27FC236}">
                <a16:creationId xmlns:a16="http://schemas.microsoft.com/office/drawing/2014/main" id="{AEC46ACE-42CD-4304-9E51-86DBC38CA4EB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B7A7C0C-AC02-4989-860B-73442D51016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2" name="BottomLineRight">
            <a:extLst>
              <a:ext uri="{FF2B5EF4-FFF2-40B4-BE49-F238E27FC236}">
                <a16:creationId xmlns:a16="http://schemas.microsoft.com/office/drawing/2014/main" id="{6425396B-5490-4E4D-8EA4-E4AB4F98BF62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8173371" y="6453769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BottomLineLeft">
            <a:extLst>
              <a:ext uri="{FF2B5EF4-FFF2-40B4-BE49-F238E27FC236}">
                <a16:creationId xmlns:a16="http://schemas.microsoft.com/office/drawing/2014/main" id="{570396F1-4249-402C-975E-F70778173C25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554736" y="6453769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TopLineRight">
            <a:extLst>
              <a:ext uri="{FF2B5EF4-FFF2-40B4-BE49-F238E27FC236}">
                <a16:creationId xmlns:a16="http://schemas.microsoft.com/office/drawing/2014/main" id="{C5BD98EE-C09E-457E-A028-EBE485145AA3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8173371" y="1181906"/>
            <a:ext cx="3465576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TopLineLeft">
            <a:extLst>
              <a:ext uri="{FF2B5EF4-FFF2-40B4-BE49-F238E27FC236}">
                <a16:creationId xmlns:a16="http://schemas.microsoft.com/office/drawing/2014/main" id="{47D3FB95-30DE-4983-B5AE-01B80542C0DD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18D646E-BD43-4948-96FE-F798F0E18D71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554736" y="1181906"/>
            <a:ext cx="69677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12"/>
            </p:custDataLst>
          </p:nvPr>
        </p:nvSpPr>
        <p:spPr>
          <a:xfrm>
            <a:off x="554736" y="1291125"/>
            <a:ext cx="6967728" cy="27699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4735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81FC95FE-98AE-2D03-2407-7155AFECE476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4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370408246"/>
      </p:ext>
    </p:extLst>
  </p:cSld>
  <p:clrMapOvr>
    <a:masterClrMapping/>
  </p:clrMapOvr>
  <p:hf hdr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/4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156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13" imgH="416" progId="TCLayout.ActiveDocument.1">
                  <p:embed/>
                </p:oleObj>
              </mc:Choice>
              <mc:Fallback>
                <p:oleObj name="think-cell Slide" r:id="rId15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5C86E70-6ADC-4EA2-90F2-373AC4FDE5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6E6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lideLogoText">
            <a:extLst>
              <a:ext uri="{FF2B5EF4-FFF2-40B4-BE49-F238E27FC236}">
                <a16:creationId xmlns:a16="http://schemas.microsoft.com/office/drawing/2014/main" id="{609F85FD-B74A-4A4E-BFA9-7668DD6BCB90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black"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D0E8D6D4-65CF-4E97-809E-C2399703986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7" name="BottomLineRight">
            <a:extLst>
              <a:ext uri="{FF2B5EF4-FFF2-40B4-BE49-F238E27FC236}">
                <a16:creationId xmlns:a16="http://schemas.microsoft.com/office/drawing/2014/main" id="{C7EF0021-7C64-4C3A-BB10-343D51B3F040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119861" y="6453769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BottomLineLeft">
            <a:extLst>
              <a:ext uri="{FF2B5EF4-FFF2-40B4-BE49-F238E27FC236}">
                <a16:creationId xmlns:a16="http://schemas.microsoft.com/office/drawing/2014/main" id="{769848ED-A1D9-4D6F-AC16-5512562B47A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554736" y="6453769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TopLineRight">
            <a:extLst>
              <a:ext uri="{FF2B5EF4-FFF2-40B4-BE49-F238E27FC236}">
                <a16:creationId xmlns:a16="http://schemas.microsoft.com/office/drawing/2014/main" id="{9DD5C457-8894-4C00-BE39-CE61754727F6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9119861" y="1181906"/>
            <a:ext cx="2514600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TopLineLeft">
            <a:extLst>
              <a:ext uri="{FF2B5EF4-FFF2-40B4-BE49-F238E27FC236}">
                <a16:creationId xmlns:a16="http://schemas.microsoft.com/office/drawing/2014/main" id="{8B2884B5-93FA-4ECC-9065-3398231F02FC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554736" y="1181906"/>
            <a:ext cx="7918704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54736" y="354162"/>
            <a:ext cx="7918704" cy="731520"/>
          </a:xfr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554736" y="1291125"/>
            <a:ext cx="7918704" cy="29718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18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40C50DBC-77FE-61C3-BB9B-59D91329110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997346575"/>
      </p:ext>
    </p:extLst>
  </p:cSld>
  <p:clrMapOvr>
    <a:masterClrMapping/>
  </p:clrMapOvr>
  <p:hf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32E4BA7-205B-4431-879A-B60A0FD6D20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7888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4" imgH="344" progId="TCLayout.ActiveDocument.1">
                  <p:embed/>
                </p:oleObj>
              </mc:Choice>
              <mc:Fallback>
                <p:oleObj name="think-cell Slide" r:id="rId5" imgW="344" imgH="34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32E4BA7-205B-4431-879A-B60A0FD6D2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ClientLogo">
            <a:extLst>
              <a:ext uri="{FF2B5EF4-FFF2-40B4-BE49-F238E27FC236}">
                <a16:creationId xmlns:a16="http://schemas.microsoft.com/office/drawing/2014/main" id="{360045FA-4F2B-7CCC-BC88-DBB2BC856EF6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096891" y="2906491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</p:spTree>
    <p:extLst>
      <p:ext uri="{BB962C8B-B14F-4D97-AF65-F5344CB8AC3E}">
        <p14:creationId xmlns:p14="http://schemas.microsoft.com/office/powerpoint/2010/main" val="3975358120"/>
      </p:ext>
    </p:extLst>
  </p:cSld>
  <p:clrMapOvr>
    <a:masterClrMapping/>
  </p:clrMapOvr>
  <p:hf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10C5396-A74C-51C3-AEC5-D35E7FDD26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0000826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7772400" imgH="10058400" progId="TCLayout.ActiveDocument.1">
                  <p:embed/>
                </p:oleObj>
              </mc:Choice>
              <mc:Fallback>
                <p:oleObj name="think-cell Slide" r:id="rId7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10C5396-A74C-51C3-AEC5-D35E7FDD2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4736" y="4580468"/>
            <a:ext cx="11082528" cy="677108"/>
          </a:xfrm>
        </p:spPr>
        <p:txBody>
          <a:bodyPr vert="horz" anchor="b">
            <a:noAutofit/>
          </a:bodyPr>
          <a:lstStyle>
            <a:lvl1pPr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A86AE8A6-05EF-4E76-AAAD-41743692E9F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B5FB0D-5CC7-9318-47B3-B932C5E0C6E2}"/>
              </a:ext>
            </a:extLst>
          </p:cNvPr>
          <p:cNvSpPr txBox="1"/>
          <p:nvPr/>
        </p:nvSpPr>
        <p:spPr>
          <a:xfrm>
            <a:off x="1843088" y="-800100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DK" sz="1600"/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51CB7D96-238D-424E-1A92-C27F075F834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5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411398850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424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1"/>
          <p:cNvSpPr txBox="1">
            <a:spLocks noGrp="1"/>
          </p:cNvSpPr>
          <p:nvPr>
            <p:ph type="title"/>
          </p:nvPr>
        </p:nvSpPr>
        <p:spPr>
          <a:xfrm>
            <a:off x="467806" y="365126"/>
            <a:ext cx="11173331" cy="811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" name="Slide Number">
            <a:extLst>
              <a:ext uri="{FF2B5EF4-FFF2-40B4-BE49-F238E27FC236}">
                <a16:creationId xmlns:a16="http://schemas.microsoft.com/office/drawing/2014/main" id="{D26A8D4C-8114-AAF3-B69E-60AB80EB26D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40683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slide" userDrawn="1">
  <p:cSld name="Section slide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E35B631-D5F9-6FCC-423A-6ACCA9A030A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491898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E35B631-D5F9-6FCC-423A-6ACCA9A03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E0C33467-BBC3-53ED-D60D-E398671923CF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3045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">
            <a:extLst>
              <a:ext uri="{FF2B5EF4-FFF2-40B4-BE49-F238E27FC236}">
                <a16:creationId xmlns:a16="http://schemas.microsoft.com/office/drawing/2014/main" id="{86FB5C25-96A2-3B81-6A4C-F7422F8FA374}"/>
              </a:ext>
            </a:extLst>
          </p:cNvPr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2755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userDrawn="1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EA2B47-10D4-7DBD-8DB4-FE8BB18230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567511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EA2B47-10D4-7DBD-8DB4-FE8BB1823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92844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DE5280-4125-2599-F023-1E09602E8807}"/>
              </a:ext>
            </a:extLst>
          </p:cNvPr>
          <p:cNvSpPr/>
          <p:nvPr userDrawn="1"/>
        </p:nvSpPr>
        <p:spPr>
          <a:xfrm>
            <a:off x="310551" y="987425"/>
            <a:ext cx="11542143" cy="5653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1616"/>
              </a:buClr>
              <a:buSzPts val="3200"/>
              <a:buFont typeface="Georgia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161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7161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32FBE355-9B24-416F-29A4-651F42583261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en-US" sz="900" smtClean="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900">
              <a:solidFill>
                <a:schemeClr val="bg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33971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34808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8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4EF89F43-35C6-451B-BBE8-87D2B8B83F5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806" y="2821313"/>
            <a:ext cx="3465576" cy="692497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b="1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467806" y="3659644"/>
            <a:ext cx="3465575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648000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DF80FF20-A2C9-EB28-ADC8-39607E4CD426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11164566" y="6425800"/>
            <a:ext cx="536475" cy="365125"/>
          </a:xfrm>
        </p:spPr>
        <p:txBody>
          <a:bodyPr/>
          <a:lstStyle/>
          <a:p>
            <a:fld id="{1F24DAD8-0A8D-144F-AE7C-C0F3CF879725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Google Shape;14;p38">
            <a:extLst>
              <a:ext uri="{FF2B5EF4-FFF2-40B4-BE49-F238E27FC236}">
                <a16:creationId xmlns:a16="http://schemas.microsoft.com/office/drawing/2014/main" id="{F09CA97D-EF03-775C-CE66-801818091ADC}"/>
              </a:ext>
            </a:extLst>
          </p:cNvPr>
          <p:cNvCxnSpPr/>
          <p:nvPr userDrawn="1"/>
        </p:nvCxnSpPr>
        <p:spPr>
          <a:xfrm>
            <a:off x="550863" y="117633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FA971DCA-4064-003E-8E4B-4869742BCB5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4844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852908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pis For Office" panose="020B05040101010101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DF4293-FF95-4206-A031-DB95227F4FB6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50800" y="4510168"/>
            <a:ext cx="7182359" cy="322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1941" y="4092559"/>
            <a:ext cx="7182359" cy="4052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marL="50800" indent="0">
              <a:buNone/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1941" y="3362115"/>
            <a:ext cx="8384795" cy="60939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Google Shape;13;p38">
            <a:extLst>
              <a:ext uri="{FF2B5EF4-FFF2-40B4-BE49-F238E27FC236}">
                <a16:creationId xmlns:a16="http://schemas.microsoft.com/office/drawing/2014/main" id="{11412684-54AD-C122-7135-5E5A39CFE00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040036" y="6425800"/>
            <a:ext cx="66100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06203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5" name="Google Shape;15;p38">
            <a:extLst>
              <a:ext uri="{FF2B5EF4-FFF2-40B4-BE49-F238E27FC236}">
                <a16:creationId xmlns:a16="http://schemas.microsoft.com/office/drawing/2014/main" id="{54FC2F10-59E4-52FC-E4D4-4D109E77FF8A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" name="Google Shape;27;p41">
            <a:extLst>
              <a:ext uri="{FF2B5EF4-FFF2-40B4-BE49-F238E27FC236}">
                <a16:creationId xmlns:a16="http://schemas.microsoft.com/office/drawing/2014/main" id="{FED17FA3-CF47-6F37-5582-8B61151D6C75}"/>
              </a:ext>
            </a:extLst>
          </p:cNvPr>
          <p:cNvSpPr txBox="1"/>
          <p:nvPr userDrawn="1"/>
        </p:nvSpPr>
        <p:spPr>
          <a:xfrm>
            <a:off x="7763905" y="6425800"/>
            <a:ext cx="340066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Company Name</a:t>
            </a:r>
            <a:endParaRPr sz="900" b="0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04913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 userDrawn="1">
  <p:cSld name="1_Custom Layout">
    <p:bg>
      <p:bgPr>
        <a:solidFill>
          <a:srgbClr val="06203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22EA7EF-3E7C-439D-BE1B-23D67E3C711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933890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22EA7EF-3E7C-439D-BE1B-23D67E3C71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Google Shape;15;p38">
            <a:extLst>
              <a:ext uri="{FF2B5EF4-FFF2-40B4-BE49-F238E27FC236}">
                <a16:creationId xmlns:a16="http://schemas.microsoft.com/office/drawing/2014/main" id="{C1A3E8A5-6140-548F-EB36-6E044E92CB50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D932975-FBC2-52F0-6068-2CB9DABF98B4}"/>
              </a:ext>
            </a:extLst>
          </p:cNvPr>
          <p:cNvSpPr txBox="1"/>
          <p:nvPr userDrawn="1"/>
        </p:nvSpPr>
        <p:spPr>
          <a:xfrm>
            <a:off x="1842868" y="1167618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  <p:sp>
        <p:nvSpPr>
          <p:cNvPr id="4" name="1. On-page tracker">
            <a:extLst>
              <a:ext uri="{FF2B5EF4-FFF2-40B4-BE49-F238E27FC236}">
                <a16:creationId xmlns:a16="http://schemas.microsoft.com/office/drawing/2014/main" id="{26D31096-8F5E-8FA4-F3E8-7F7509A3EDBB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2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585E3C-E71F-27EE-4D76-96B1E7A8F9B0}"/>
              </a:ext>
            </a:extLst>
          </p:cNvPr>
          <p:cNvSpPr txBox="1"/>
          <p:nvPr userDrawn="1"/>
        </p:nvSpPr>
        <p:spPr>
          <a:xfrm>
            <a:off x="10419644" y="6570133"/>
            <a:ext cx="0" cy="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27679592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7821C45-9C17-4B09-A58B-94A9B8A2058C}"/>
              </a:ext>
            </a:extLst>
          </p:cNvPr>
          <p:cNvSpPr/>
          <p:nvPr userDrawn="1"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D9E65D-2E58-4CF1-80D7-A1321325AF62}"/>
              </a:ext>
            </a:extLst>
          </p:cNvPr>
          <p:cNvSpPr/>
          <p:nvPr userDrawn="1"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aseline="-25000">
              <a:ln>
                <a:solidFill>
                  <a:srgbClr val="363636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AEBCB-52F6-45B2-A57F-885004950E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0896" y="151609"/>
            <a:ext cx="11350193" cy="455408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75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/>
              <a:t>Insert title of the slide</a:t>
            </a:r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7C7FD5E-15F4-43A5-8E6C-29529CD2A7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879" y="959564"/>
            <a:ext cx="11350208" cy="971789"/>
          </a:xfrm>
          <a:prstGeom prst="rect">
            <a:avLst/>
          </a:prstGeom>
          <a:effectLst/>
        </p:spPr>
        <p:txBody>
          <a:bodyPr/>
          <a:lstStyle>
            <a:lvl1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350" b="1">
                <a:solidFill>
                  <a:schemeClr val="bg2">
                    <a:lumMod val="10000"/>
                  </a:schemeClr>
                </a:solidFill>
              </a:defRPr>
            </a:lvl1pPr>
            <a:lvl2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1050" b="1">
                <a:solidFill>
                  <a:srgbClr val="0077D4"/>
                </a:solidFill>
              </a:defRPr>
            </a:lvl2pPr>
            <a:lvl3pPr marL="0" indent="0" algn="l">
              <a:buClr>
                <a:srgbClr val="024A84"/>
              </a:buClr>
              <a:buFont typeface="Arial" panose="020B0604020202020204" pitchFamily="34" charset="0"/>
              <a:buNone/>
              <a:defRPr sz="900"/>
            </a:lvl3pPr>
            <a:lvl4pPr marL="1199970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825"/>
            </a:lvl4pPr>
            <a:lvl5pPr marL="1542818" indent="-171426" algn="just">
              <a:buClr>
                <a:srgbClr val="024A84"/>
              </a:buClr>
              <a:buFont typeface="Arial" panose="020B0604020202020204" pitchFamily="34" charset="0"/>
              <a:buChar char="•"/>
              <a:defRPr sz="7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17336C9A-B076-4656-8BBA-963E90A9405C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AA8FC206-02A5-43F9-849D-DC76261D0734}"/>
              </a:ext>
            </a:extLst>
          </p:cNvPr>
          <p:cNvSpPr txBox="1"/>
          <p:nvPr userDrawn="1"/>
        </p:nvSpPr>
        <p:spPr>
          <a:xfrm>
            <a:off x="11602576" y="6552000"/>
            <a:ext cx="287024" cy="30072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en-US" sz="675">
              <a:solidFill>
                <a:srgbClr val="C5192D"/>
              </a:solidFill>
            </a:endParaRP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EEA29732-7844-43C8-8145-B8D9665017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278" y="6488755"/>
            <a:ext cx="3255313" cy="22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Insert the </a:t>
            </a:r>
            <a:r>
              <a:rPr lang="fr-FR" err="1"/>
              <a:t>title</a:t>
            </a:r>
            <a:r>
              <a:rPr lang="fr-FR"/>
              <a:t> of the </a:t>
            </a:r>
            <a:r>
              <a:rPr lang="fr-FR" err="1"/>
              <a:t>presentation</a:t>
            </a:r>
            <a:endParaRPr lang="fr-FR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22AA16B8-F3B5-6048-A3FF-4D7521DA30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6" name="Picture 15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3C7211EE-C653-3F47-A659-4F0CF5C802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0776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ront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16EA533F-94AF-4D02-A54D-267AD6DA2E6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6469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44" imgH="344" progId="TCLayout.ActiveDocument.1">
                  <p:embed/>
                </p:oleObj>
              </mc:Choice>
              <mc:Fallback>
                <p:oleObj name="think-cell Slide" r:id="rId9" imgW="344" imgH="344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16EA533F-94AF-4D02-A54D-267AD6DA2E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C54CE3BD-55D7-42CB-8D9D-17E2A0D7458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3" name="ClientLogo">
            <a:extLst>
              <a:ext uri="{FF2B5EF4-FFF2-40B4-BE49-F238E27FC236}">
                <a16:creationId xmlns:a16="http://schemas.microsoft.com/office/drawing/2014/main" id="{0D1A260D-45D1-4D8D-ACC4-246C7DD9AFAD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551942" y="326582"/>
            <a:ext cx="1998218" cy="104501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logo goes here.</a:t>
            </a:r>
          </a:p>
        </p:txBody>
      </p:sp>
      <p:sp>
        <p:nvSpPr>
          <p:cNvPr id="15" name="Documenttype">
            <a:extLst>
              <a:ext uri="{FF2B5EF4-FFF2-40B4-BE49-F238E27FC236}">
                <a16:creationId xmlns:a16="http://schemas.microsoft.com/office/drawing/2014/main" id="{CB5FF56E-DA90-4199-AF9A-359BE08E9A15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554736" y="4510168"/>
            <a:ext cx="6255258" cy="21544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>
              <a:buNone/>
              <a:defRPr sz="1400">
                <a:solidFill>
                  <a:schemeClr val="bg2"/>
                </a:solidFill>
              </a:defRPr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change date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FC960F1-3A46-4C93-83F3-47AB2EB0D15E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551942" y="4092559"/>
            <a:ext cx="6255258" cy="30777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change Master subtitle style</a:t>
            </a:r>
          </a:p>
        </p:txBody>
      </p:sp>
      <p:sp>
        <p:nvSpPr>
          <p:cNvPr id="13" name="Title">
            <a:extLst>
              <a:ext uri="{FF2B5EF4-FFF2-40B4-BE49-F238E27FC236}">
                <a16:creationId xmlns:a16="http://schemas.microsoft.com/office/drawing/2014/main" id="{14DBF1FD-6C25-4E00-ACAB-F60F35C9625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1942" y="2519680"/>
            <a:ext cx="6255258" cy="1451832"/>
          </a:xfrm>
          <a:prstGeom prst="rect">
            <a:avLst/>
          </a:prstGeom>
          <a:solidFill>
            <a:schemeClr val="tx1"/>
          </a:solidFill>
        </p:spPr>
        <p:txBody>
          <a:bodyPr vert="horz" anchor="b">
            <a:normAutofit/>
          </a:bodyPr>
          <a:lstStyle>
            <a:lvl1pPr>
              <a:defRPr sz="4400" baseline="0">
                <a:ln w="6350" cap="flat">
                  <a:noFill/>
                  <a:miter lim="800000"/>
                </a:ln>
                <a:solidFill>
                  <a:schemeClr val="bg2"/>
                </a:solidFill>
              </a:defRPr>
            </a:lvl1pPr>
          </a:lstStyle>
          <a:p>
            <a:r>
              <a:rPr lang="en-US"/>
              <a:t>Click to change Master title style</a:t>
            </a:r>
          </a:p>
        </p:txBody>
      </p:sp>
      <p:sp>
        <p:nvSpPr>
          <p:cNvPr id="2" name="1. On-page tracker">
            <a:extLst>
              <a:ext uri="{FF2B5EF4-FFF2-40B4-BE49-F238E27FC236}">
                <a16:creationId xmlns:a16="http://schemas.microsoft.com/office/drawing/2014/main" id="{C0D3CBF4-D047-32CB-A092-652CAC857033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630160" y="100540"/>
            <a:ext cx="4007104" cy="123111"/>
          </a:xfrm>
        </p:spPr>
        <p:txBody>
          <a:bodyPr wrap="square" anchor="ctr" anchorCtr="0">
            <a:spAutoFit/>
          </a:bodyPr>
          <a:lstStyle>
            <a:lvl1pPr algn="r">
              <a:defRPr sz="800">
                <a:latin typeface="+mn-lt"/>
              </a:defRPr>
            </a:lvl1pPr>
          </a:lstStyle>
          <a:p>
            <a:pPr lvl="0"/>
            <a:r>
              <a:rPr lang="en-US"/>
              <a:t>Section marker</a:t>
            </a:r>
          </a:p>
        </p:txBody>
      </p:sp>
    </p:spTree>
    <p:extLst>
      <p:ext uri="{BB962C8B-B14F-4D97-AF65-F5344CB8AC3E}">
        <p14:creationId xmlns:p14="http://schemas.microsoft.com/office/powerpoint/2010/main" val="7758469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tags" Target="../tags/tag3.xml"/><Relationship Id="rId39" Type="http://schemas.openxmlformats.org/officeDocument/2006/relationships/tags" Target="../tags/tag16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34" Type="http://schemas.openxmlformats.org/officeDocument/2006/relationships/tags" Target="../tags/tag11.xml"/><Relationship Id="rId42" Type="http://schemas.openxmlformats.org/officeDocument/2006/relationships/tags" Target="../tags/tag19.xml"/><Relationship Id="rId47" Type="http://schemas.openxmlformats.org/officeDocument/2006/relationships/oleObject" Target="../embeddings/oleObject1.bin"/><Relationship Id="rId50" Type="http://schemas.openxmlformats.org/officeDocument/2006/relationships/image" Target="../media/image10.emf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tags" Target="../tags/tag2.xml"/><Relationship Id="rId33" Type="http://schemas.openxmlformats.org/officeDocument/2006/relationships/tags" Target="../tags/tag10.xml"/><Relationship Id="rId38" Type="http://schemas.openxmlformats.org/officeDocument/2006/relationships/tags" Target="../tags/tag15.xml"/><Relationship Id="rId46" Type="http://schemas.openxmlformats.org/officeDocument/2006/relationships/tags" Target="../tags/tag23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tags" Target="../tags/tag6.xml"/><Relationship Id="rId41" Type="http://schemas.openxmlformats.org/officeDocument/2006/relationships/tags" Target="../tags/tag18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tags" Target="../tags/tag1.xml"/><Relationship Id="rId32" Type="http://schemas.openxmlformats.org/officeDocument/2006/relationships/tags" Target="../tags/tag9.xml"/><Relationship Id="rId37" Type="http://schemas.openxmlformats.org/officeDocument/2006/relationships/tags" Target="../tags/tag14.xml"/><Relationship Id="rId40" Type="http://schemas.openxmlformats.org/officeDocument/2006/relationships/tags" Target="../tags/tag17.xml"/><Relationship Id="rId45" Type="http://schemas.openxmlformats.org/officeDocument/2006/relationships/tags" Target="../tags/tag22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theme" Target="../theme/theme2.xml"/><Relationship Id="rId28" Type="http://schemas.openxmlformats.org/officeDocument/2006/relationships/tags" Target="../tags/tag5.xml"/><Relationship Id="rId36" Type="http://schemas.openxmlformats.org/officeDocument/2006/relationships/tags" Target="../tags/tag13.xml"/><Relationship Id="rId49" Type="http://schemas.openxmlformats.org/officeDocument/2006/relationships/oleObject" Target="../embeddings/oleObject2.bin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tags" Target="../tags/tag8.xml"/><Relationship Id="rId44" Type="http://schemas.openxmlformats.org/officeDocument/2006/relationships/tags" Target="../tags/tag21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tags" Target="../tags/tag4.xml"/><Relationship Id="rId30" Type="http://schemas.openxmlformats.org/officeDocument/2006/relationships/tags" Target="../tags/tag7.xml"/><Relationship Id="rId35" Type="http://schemas.openxmlformats.org/officeDocument/2006/relationships/tags" Target="../tags/tag12.xml"/><Relationship Id="rId43" Type="http://schemas.openxmlformats.org/officeDocument/2006/relationships/tags" Target="../tags/tag20.xml"/><Relationship Id="rId48" Type="http://schemas.openxmlformats.org/officeDocument/2006/relationships/image" Target="../media/image9.emf"/><Relationship Id="rId8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26" Type="http://schemas.openxmlformats.org/officeDocument/2006/relationships/tags" Target="../tags/tag161.xml"/><Relationship Id="rId39" Type="http://schemas.openxmlformats.org/officeDocument/2006/relationships/tags" Target="../tags/tag174.xml"/><Relationship Id="rId3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62.xml"/><Relationship Id="rId34" Type="http://schemas.openxmlformats.org/officeDocument/2006/relationships/tags" Target="../tags/tag169.xml"/><Relationship Id="rId42" Type="http://schemas.openxmlformats.org/officeDocument/2006/relationships/tags" Target="../tags/tag177.xml"/><Relationship Id="rId47" Type="http://schemas.openxmlformats.org/officeDocument/2006/relationships/image" Target="../media/image9.emf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tags" Target="../tags/tag160.xml"/><Relationship Id="rId33" Type="http://schemas.openxmlformats.org/officeDocument/2006/relationships/tags" Target="../tags/tag168.xml"/><Relationship Id="rId38" Type="http://schemas.openxmlformats.org/officeDocument/2006/relationships/tags" Target="../tags/tag173.xml"/><Relationship Id="rId46" Type="http://schemas.openxmlformats.org/officeDocument/2006/relationships/oleObject" Target="../embeddings/oleObject1.bin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29" Type="http://schemas.openxmlformats.org/officeDocument/2006/relationships/tags" Target="../tags/tag164.xml"/><Relationship Id="rId41" Type="http://schemas.openxmlformats.org/officeDocument/2006/relationships/tags" Target="../tags/tag176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tags" Target="../tags/tag159.xml"/><Relationship Id="rId32" Type="http://schemas.openxmlformats.org/officeDocument/2006/relationships/tags" Target="../tags/tag167.xml"/><Relationship Id="rId37" Type="http://schemas.openxmlformats.org/officeDocument/2006/relationships/tags" Target="../tags/tag172.xml"/><Relationship Id="rId40" Type="http://schemas.openxmlformats.org/officeDocument/2006/relationships/tags" Target="../tags/tag175.xml"/><Relationship Id="rId45" Type="http://schemas.openxmlformats.org/officeDocument/2006/relationships/tags" Target="../tags/tag180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theme" Target="../theme/theme3.xml"/><Relationship Id="rId28" Type="http://schemas.openxmlformats.org/officeDocument/2006/relationships/tags" Target="../tags/tag163.xml"/><Relationship Id="rId36" Type="http://schemas.openxmlformats.org/officeDocument/2006/relationships/tags" Target="../tags/tag171.xml"/><Relationship Id="rId49" Type="http://schemas.openxmlformats.org/officeDocument/2006/relationships/image" Target="../media/image10.emf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31" Type="http://schemas.openxmlformats.org/officeDocument/2006/relationships/tags" Target="../tags/tag166.xml"/><Relationship Id="rId44" Type="http://schemas.openxmlformats.org/officeDocument/2006/relationships/tags" Target="../tags/tag179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63.xml"/><Relationship Id="rId27" Type="http://schemas.openxmlformats.org/officeDocument/2006/relationships/tags" Target="../tags/tag162.xml"/><Relationship Id="rId30" Type="http://schemas.openxmlformats.org/officeDocument/2006/relationships/tags" Target="../tags/tag165.xml"/><Relationship Id="rId35" Type="http://schemas.openxmlformats.org/officeDocument/2006/relationships/tags" Target="../tags/tag170.xml"/><Relationship Id="rId43" Type="http://schemas.openxmlformats.org/officeDocument/2006/relationships/tags" Target="../tags/tag178.xml"/><Relationship Id="rId48" Type="http://schemas.openxmlformats.org/officeDocument/2006/relationships/oleObject" Target="../embeddings/oleObject2.bin"/><Relationship Id="rId8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26" Type="http://schemas.openxmlformats.org/officeDocument/2006/relationships/tags" Target="../tags/tag319.xml"/><Relationship Id="rId39" Type="http://schemas.openxmlformats.org/officeDocument/2006/relationships/tags" Target="../tags/tag332.xml"/><Relationship Id="rId3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97.xml"/><Relationship Id="rId34" Type="http://schemas.openxmlformats.org/officeDocument/2006/relationships/tags" Target="../tags/tag327.xml"/><Relationship Id="rId42" Type="http://schemas.openxmlformats.org/officeDocument/2006/relationships/tags" Target="../tags/tag335.xml"/><Relationship Id="rId47" Type="http://schemas.openxmlformats.org/officeDocument/2006/relationships/oleObject" Target="../embeddings/oleObject1.bin"/><Relationship Id="rId50" Type="http://schemas.openxmlformats.org/officeDocument/2006/relationships/image" Target="../media/image10.emf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5" Type="http://schemas.openxmlformats.org/officeDocument/2006/relationships/tags" Target="../tags/tag318.xml"/><Relationship Id="rId33" Type="http://schemas.openxmlformats.org/officeDocument/2006/relationships/tags" Target="../tags/tag326.xml"/><Relationship Id="rId38" Type="http://schemas.openxmlformats.org/officeDocument/2006/relationships/tags" Target="../tags/tag331.xml"/><Relationship Id="rId46" Type="http://schemas.openxmlformats.org/officeDocument/2006/relationships/tags" Target="../tags/tag339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96.xml"/><Relationship Id="rId29" Type="http://schemas.openxmlformats.org/officeDocument/2006/relationships/tags" Target="../tags/tag322.xml"/><Relationship Id="rId41" Type="http://schemas.openxmlformats.org/officeDocument/2006/relationships/tags" Target="../tags/tag334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24" Type="http://schemas.openxmlformats.org/officeDocument/2006/relationships/tags" Target="../tags/tag317.xml"/><Relationship Id="rId32" Type="http://schemas.openxmlformats.org/officeDocument/2006/relationships/tags" Target="../tags/tag325.xml"/><Relationship Id="rId37" Type="http://schemas.openxmlformats.org/officeDocument/2006/relationships/tags" Target="../tags/tag330.xml"/><Relationship Id="rId40" Type="http://schemas.openxmlformats.org/officeDocument/2006/relationships/tags" Target="../tags/tag333.xml"/><Relationship Id="rId45" Type="http://schemas.openxmlformats.org/officeDocument/2006/relationships/tags" Target="../tags/tag338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23" Type="http://schemas.openxmlformats.org/officeDocument/2006/relationships/theme" Target="../theme/theme5.xml"/><Relationship Id="rId28" Type="http://schemas.openxmlformats.org/officeDocument/2006/relationships/tags" Target="../tags/tag321.xml"/><Relationship Id="rId36" Type="http://schemas.openxmlformats.org/officeDocument/2006/relationships/tags" Target="../tags/tag329.xml"/><Relationship Id="rId49" Type="http://schemas.openxmlformats.org/officeDocument/2006/relationships/oleObject" Target="../embeddings/oleObject2.bin"/><Relationship Id="rId10" Type="http://schemas.openxmlformats.org/officeDocument/2006/relationships/slideLayout" Target="../slideLayouts/slideLayout86.xml"/><Relationship Id="rId19" Type="http://schemas.openxmlformats.org/officeDocument/2006/relationships/slideLayout" Target="../slideLayouts/slideLayout95.xml"/><Relationship Id="rId31" Type="http://schemas.openxmlformats.org/officeDocument/2006/relationships/tags" Target="../tags/tag324.xml"/><Relationship Id="rId44" Type="http://schemas.openxmlformats.org/officeDocument/2006/relationships/tags" Target="../tags/tag337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98.xml"/><Relationship Id="rId27" Type="http://schemas.openxmlformats.org/officeDocument/2006/relationships/tags" Target="../tags/tag320.xml"/><Relationship Id="rId30" Type="http://schemas.openxmlformats.org/officeDocument/2006/relationships/tags" Target="../tags/tag323.xml"/><Relationship Id="rId35" Type="http://schemas.openxmlformats.org/officeDocument/2006/relationships/tags" Target="../tags/tag328.xml"/><Relationship Id="rId43" Type="http://schemas.openxmlformats.org/officeDocument/2006/relationships/tags" Target="../tags/tag336.xml"/><Relationship Id="rId48" Type="http://schemas.openxmlformats.org/officeDocument/2006/relationships/image" Target="../media/image9.emf"/><Relationship Id="rId8" Type="http://schemas.openxmlformats.org/officeDocument/2006/relationships/slideLayout" Target="../slideLayouts/slideLayout84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26" Type="http://schemas.openxmlformats.org/officeDocument/2006/relationships/tags" Target="../tags/tag479.xml"/><Relationship Id="rId39" Type="http://schemas.openxmlformats.org/officeDocument/2006/relationships/tags" Target="../tags/tag492.xml"/><Relationship Id="rId3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19.xml"/><Relationship Id="rId34" Type="http://schemas.openxmlformats.org/officeDocument/2006/relationships/tags" Target="../tags/tag487.xml"/><Relationship Id="rId42" Type="http://schemas.openxmlformats.org/officeDocument/2006/relationships/tags" Target="../tags/tag495.xml"/><Relationship Id="rId47" Type="http://schemas.openxmlformats.org/officeDocument/2006/relationships/image" Target="../media/image9.emf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5" Type="http://schemas.openxmlformats.org/officeDocument/2006/relationships/tags" Target="../tags/tag478.xml"/><Relationship Id="rId33" Type="http://schemas.openxmlformats.org/officeDocument/2006/relationships/tags" Target="../tags/tag486.xml"/><Relationship Id="rId38" Type="http://schemas.openxmlformats.org/officeDocument/2006/relationships/tags" Target="../tags/tag491.xml"/><Relationship Id="rId46" Type="http://schemas.openxmlformats.org/officeDocument/2006/relationships/oleObject" Target="../embeddings/oleObject1.bin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29" Type="http://schemas.openxmlformats.org/officeDocument/2006/relationships/tags" Target="../tags/tag482.xml"/><Relationship Id="rId41" Type="http://schemas.openxmlformats.org/officeDocument/2006/relationships/tags" Target="../tags/tag494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24" Type="http://schemas.openxmlformats.org/officeDocument/2006/relationships/tags" Target="../tags/tag477.xml"/><Relationship Id="rId32" Type="http://schemas.openxmlformats.org/officeDocument/2006/relationships/tags" Target="../tags/tag485.xml"/><Relationship Id="rId37" Type="http://schemas.openxmlformats.org/officeDocument/2006/relationships/tags" Target="../tags/tag490.xml"/><Relationship Id="rId40" Type="http://schemas.openxmlformats.org/officeDocument/2006/relationships/tags" Target="../tags/tag493.xml"/><Relationship Id="rId45" Type="http://schemas.openxmlformats.org/officeDocument/2006/relationships/tags" Target="../tags/tag498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23" Type="http://schemas.openxmlformats.org/officeDocument/2006/relationships/tags" Target="../tags/tag476.xml"/><Relationship Id="rId28" Type="http://schemas.openxmlformats.org/officeDocument/2006/relationships/tags" Target="../tags/tag481.xml"/><Relationship Id="rId36" Type="http://schemas.openxmlformats.org/officeDocument/2006/relationships/tags" Target="../tags/tag489.xml"/><Relationship Id="rId49" Type="http://schemas.openxmlformats.org/officeDocument/2006/relationships/image" Target="../media/image10.emf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31" Type="http://schemas.openxmlformats.org/officeDocument/2006/relationships/tags" Target="../tags/tag484.xml"/><Relationship Id="rId44" Type="http://schemas.openxmlformats.org/officeDocument/2006/relationships/tags" Target="../tags/tag49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Relationship Id="rId22" Type="http://schemas.openxmlformats.org/officeDocument/2006/relationships/theme" Target="../theme/theme6.xml"/><Relationship Id="rId27" Type="http://schemas.openxmlformats.org/officeDocument/2006/relationships/tags" Target="../tags/tag480.xml"/><Relationship Id="rId30" Type="http://schemas.openxmlformats.org/officeDocument/2006/relationships/tags" Target="../tags/tag483.xml"/><Relationship Id="rId35" Type="http://schemas.openxmlformats.org/officeDocument/2006/relationships/tags" Target="../tags/tag488.xml"/><Relationship Id="rId43" Type="http://schemas.openxmlformats.org/officeDocument/2006/relationships/tags" Target="../tags/tag496.xml"/><Relationship Id="rId48" Type="http://schemas.openxmlformats.org/officeDocument/2006/relationships/oleObject" Target="../embeddings/oleObject2.bin"/><Relationship Id="rId8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8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16" r:id="rId12"/>
    <p:sldLayoutId id="2147483789" r:id="rId13"/>
    <p:sldLayoutId id="2147483782" r:id="rId14"/>
    <p:sldLayoutId id="2147483781" r:id="rId15"/>
    <p:sldLayoutId id="2147483783" r:id="rId16"/>
    <p:sldLayoutId id="2147483821" r:id="rId17"/>
    <p:sldLayoutId id="2147483845" r:id="rId18"/>
    <p:sldLayoutId id="2147483884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12312782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7" imgW="413" imgH="416" progId="TCLayout.ActiveDocument.1">
                  <p:embed/>
                </p:oleObj>
              </mc:Choice>
              <mc:Fallback>
                <p:oleObj name="think-cell Slide" r:id="rId47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194173E-7BB3-47F4-8EAD-18BFC563F97A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03" name="SlideLogoText">
            <a:extLst>
              <a:ext uri="{FF2B5EF4-FFF2-40B4-BE49-F238E27FC236}">
                <a16:creationId xmlns:a16="http://schemas.microsoft.com/office/drawing/2014/main" id="{69FC0062-74AE-4BDA-ACE7-D069B448DDB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cxnSp>
        <p:nvCxnSpPr>
          <p:cNvPr id="106" name="BottomLine">
            <a:extLst>
              <a:ext uri="{FF2B5EF4-FFF2-40B4-BE49-F238E27FC236}">
                <a16:creationId xmlns:a16="http://schemas.microsoft.com/office/drawing/2014/main" id="{8B868434-776E-46FC-90D6-2CC6F63A9A51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554736" y="6453769"/>
            <a:ext cx="110825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553972" y="6279028"/>
            <a:ext cx="72786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>
                <a:latin typeface="+mn-lt"/>
                <a:ea typeface="+mn-ea"/>
                <a:cs typeface="Arial" panose="020B0604020202020204" pitchFamily="34" charset="0"/>
              </a:rPr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554736" y="35509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92DB789-515B-4504-BE53-6445F2427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1700"/>
            <a:ext cx="11082528" cy="25237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grpSp>
        <p:nvGrpSpPr>
          <p:cNvPr id="187" name="LegendBoxes" hidden="1">
            <a:extLst>
              <a:ext uri="{FF2B5EF4-FFF2-40B4-BE49-F238E27FC236}">
                <a16:creationId xmlns:a16="http://schemas.microsoft.com/office/drawing/2014/main" id="{5048A9C9-0655-49B2-A283-6A54678F321B}"/>
              </a:ext>
            </a:extLst>
          </p:cNvPr>
          <p:cNvGrpSpPr/>
          <p:nvPr/>
        </p:nvGrpSpPr>
        <p:grpSpPr>
          <a:xfrm>
            <a:off x="10554770" y="4322824"/>
            <a:ext cx="984864" cy="1717282"/>
            <a:chOff x="9585951" y="2980105"/>
            <a:chExt cx="984864" cy="1717282"/>
          </a:xfrm>
        </p:grpSpPr>
        <p:sp>
          <p:nvSpPr>
            <p:cNvPr id="188" name="RectangleLegend1">
              <a:extLst>
                <a:ext uri="{FF2B5EF4-FFF2-40B4-BE49-F238E27FC236}">
                  <a16:creationId xmlns:a16="http://schemas.microsoft.com/office/drawing/2014/main" id="{8F219674-AEDF-41A7-B3C3-07BD8D165776}"/>
                </a:ext>
              </a:extLst>
            </p:cNvPr>
            <p:cNvSpPr/>
            <p:nvPr/>
          </p:nvSpPr>
          <p:spPr>
            <a:xfrm>
              <a:off x="9585951" y="3001463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89" name="RectangleLegend2">
              <a:extLst>
                <a:ext uri="{FF2B5EF4-FFF2-40B4-BE49-F238E27FC236}">
                  <a16:creationId xmlns:a16="http://schemas.microsoft.com/office/drawing/2014/main" id="{76884974-3CCD-4F11-B109-02708F18B04E}"/>
                </a:ext>
              </a:extLst>
            </p:cNvPr>
            <p:cNvSpPr/>
            <p:nvPr/>
          </p:nvSpPr>
          <p:spPr>
            <a:xfrm>
              <a:off x="9585951" y="3380961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0" name="RectangleLegend3">
              <a:extLst>
                <a:ext uri="{FF2B5EF4-FFF2-40B4-BE49-F238E27FC236}">
                  <a16:creationId xmlns:a16="http://schemas.microsoft.com/office/drawing/2014/main" id="{D440B2EC-6FE5-4259-BA11-DC2E3B68E637}"/>
                </a:ext>
              </a:extLst>
            </p:cNvPr>
            <p:cNvSpPr/>
            <p:nvPr/>
          </p:nvSpPr>
          <p:spPr>
            <a:xfrm>
              <a:off x="9585951" y="3754557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1" name="RectangleLegend4">
              <a:extLst>
                <a:ext uri="{FF2B5EF4-FFF2-40B4-BE49-F238E27FC236}">
                  <a16:creationId xmlns:a16="http://schemas.microsoft.com/office/drawing/2014/main" id="{52FE9D34-332E-47CD-94B8-12A069181C03}"/>
                </a:ext>
              </a:extLst>
            </p:cNvPr>
            <p:cNvSpPr/>
            <p:nvPr/>
          </p:nvSpPr>
          <p:spPr>
            <a:xfrm>
              <a:off x="9585951" y="4128153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2" name="RectangleLegend5">
              <a:extLst>
                <a:ext uri="{FF2B5EF4-FFF2-40B4-BE49-F238E27FC236}">
                  <a16:creationId xmlns:a16="http://schemas.microsoft.com/office/drawing/2014/main" id="{1D6EA8D9-42BE-4743-876B-1050D1436021}"/>
                </a:ext>
              </a:extLst>
            </p:cNvPr>
            <p:cNvSpPr/>
            <p:nvPr/>
          </p:nvSpPr>
          <p:spPr>
            <a:xfrm>
              <a:off x="9585951" y="4501749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3" name="Legend1">
              <a:extLst>
                <a:ext uri="{FF2B5EF4-FFF2-40B4-BE49-F238E27FC236}">
                  <a16:creationId xmlns:a16="http://schemas.microsoft.com/office/drawing/2014/main" id="{50F3208A-D1A9-4DEE-B968-1381D0DE88E8}"/>
                </a:ext>
              </a:extLst>
            </p:cNvPr>
            <p:cNvSpPr txBox="1"/>
            <p:nvPr/>
          </p:nvSpPr>
          <p:spPr>
            <a:xfrm>
              <a:off x="9912097" y="2980105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4" name="Legend2">
              <a:extLst>
                <a:ext uri="{FF2B5EF4-FFF2-40B4-BE49-F238E27FC236}">
                  <a16:creationId xmlns:a16="http://schemas.microsoft.com/office/drawing/2014/main" id="{69AC8C80-52E4-4497-A147-009E23FB42A5}"/>
                </a:ext>
              </a:extLst>
            </p:cNvPr>
            <p:cNvSpPr txBox="1"/>
            <p:nvPr/>
          </p:nvSpPr>
          <p:spPr>
            <a:xfrm>
              <a:off x="9912097" y="3359603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5" name="Legend3">
              <a:extLst>
                <a:ext uri="{FF2B5EF4-FFF2-40B4-BE49-F238E27FC236}">
                  <a16:creationId xmlns:a16="http://schemas.microsoft.com/office/drawing/2014/main" id="{218BEB5C-C19E-451D-B538-56A492CF74C6}"/>
                </a:ext>
              </a:extLst>
            </p:cNvPr>
            <p:cNvSpPr txBox="1"/>
            <p:nvPr/>
          </p:nvSpPr>
          <p:spPr>
            <a:xfrm>
              <a:off x="9912097" y="3739101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6" name="Legend4">
              <a:extLst>
                <a:ext uri="{FF2B5EF4-FFF2-40B4-BE49-F238E27FC236}">
                  <a16:creationId xmlns:a16="http://schemas.microsoft.com/office/drawing/2014/main" id="{B77C1590-32D9-4A52-8AF0-454D06E80BF2}"/>
                </a:ext>
              </a:extLst>
            </p:cNvPr>
            <p:cNvSpPr txBox="1"/>
            <p:nvPr/>
          </p:nvSpPr>
          <p:spPr>
            <a:xfrm>
              <a:off x="9912097" y="4110522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7" name="Legend5">
              <a:extLst>
                <a:ext uri="{FF2B5EF4-FFF2-40B4-BE49-F238E27FC236}">
                  <a16:creationId xmlns:a16="http://schemas.microsoft.com/office/drawing/2014/main" id="{A40A9DB6-E1B2-47A6-8B66-4FCDC31DD600}"/>
                </a:ext>
              </a:extLst>
            </p:cNvPr>
            <p:cNvSpPr txBox="1"/>
            <p:nvPr/>
          </p:nvSpPr>
          <p:spPr>
            <a:xfrm>
              <a:off x="9912097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48" name="LegendMoons" hidden="1">
            <a:extLst>
              <a:ext uri="{FF2B5EF4-FFF2-40B4-BE49-F238E27FC236}">
                <a16:creationId xmlns:a16="http://schemas.microsoft.com/office/drawing/2014/main" id="{DDFB4BFF-188C-450D-B4D3-DF8BD2DB3D7F}"/>
              </a:ext>
            </a:extLst>
          </p:cNvPr>
          <p:cNvGrpSpPr/>
          <p:nvPr/>
        </p:nvGrpSpPr>
        <p:grpSpPr>
          <a:xfrm>
            <a:off x="7723680" y="1702457"/>
            <a:ext cx="1023616" cy="1731859"/>
            <a:chOff x="7723680" y="1702457"/>
            <a:chExt cx="1023616" cy="1731859"/>
          </a:xfrm>
        </p:grpSpPr>
        <p:sp>
          <p:nvSpPr>
            <p:cNvPr id="149" name="Legend1">
              <a:extLst>
                <a:ext uri="{FF2B5EF4-FFF2-40B4-BE49-F238E27FC236}">
                  <a16:creationId xmlns:a16="http://schemas.microsoft.com/office/drawing/2014/main" id="{66D8D147-F2B4-4250-9C41-767555E14320}"/>
                </a:ext>
              </a:extLst>
            </p:cNvPr>
            <p:cNvSpPr txBox="1"/>
            <p:nvPr/>
          </p:nvSpPr>
          <p:spPr>
            <a:xfrm>
              <a:off x="8076312" y="1709816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0" name="Legend2">
              <a:extLst>
                <a:ext uri="{FF2B5EF4-FFF2-40B4-BE49-F238E27FC236}">
                  <a16:creationId xmlns:a16="http://schemas.microsoft.com/office/drawing/2014/main" id="{E9DCC6EC-92E6-47D0-B23D-94365AC17441}"/>
                </a:ext>
              </a:extLst>
            </p:cNvPr>
            <p:cNvSpPr txBox="1"/>
            <p:nvPr/>
          </p:nvSpPr>
          <p:spPr>
            <a:xfrm>
              <a:off x="8076312" y="2085275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1" name="Legend3">
              <a:extLst>
                <a:ext uri="{FF2B5EF4-FFF2-40B4-BE49-F238E27FC236}">
                  <a16:creationId xmlns:a16="http://schemas.microsoft.com/office/drawing/2014/main" id="{8451F4C0-E484-44FD-B923-EE0B1E1D1274}"/>
                </a:ext>
              </a:extLst>
            </p:cNvPr>
            <p:cNvSpPr txBox="1"/>
            <p:nvPr/>
          </p:nvSpPr>
          <p:spPr>
            <a:xfrm>
              <a:off x="8076312" y="246073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2" name="Legend4">
              <a:extLst>
                <a:ext uri="{FF2B5EF4-FFF2-40B4-BE49-F238E27FC236}">
                  <a16:creationId xmlns:a16="http://schemas.microsoft.com/office/drawing/2014/main" id="{508A2D78-9A17-4FB2-A405-02E4BB25DD6C}"/>
                </a:ext>
              </a:extLst>
            </p:cNvPr>
            <p:cNvSpPr txBox="1"/>
            <p:nvPr/>
          </p:nvSpPr>
          <p:spPr>
            <a:xfrm>
              <a:off x="8076312" y="2836193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3" name="Legend5">
              <a:extLst>
                <a:ext uri="{FF2B5EF4-FFF2-40B4-BE49-F238E27FC236}">
                  <a16:creationId xmlns:a16="http://schemas.microsoft.com/office/drawing/2014/main" id="{CF32E1C9-EF64-41BC-8B8E-B7FED880E653}"/>
                </a:ext>
              </a:extLst>
            </p:cNvPr>
            <p:cNvSpPr txBox="1"/>
            <p:nvPr/>
          </p:nvSpPr>
          <p:spPr>
            <a:xfrm>
              <a:off x="8076312" y="321165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154" name="MoonLegend1">
              <a:extLst>
                <a:ext uri="{FF2B5EF4-FFF2-40B4-BE49-F238E27FC236}">
                  <a16:creationId xmlns:a16="http://schemas.microsoft.com/office/drawing/2014/main" id="{496CCEDB-0BDA-47D9-9BA4-03BD59D6EEC2}"/>
                </a:ext>
              </a:extLst>
            </p:cNvPr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F21E8F0F-ACA9-405E-8484-3FE9B6124FFD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Arc 167" hidden="1">
                <a:extLst>
                  <a:ext uri="{FF2B5EF4-FFF2-40B4-BE49-F238E27FC236}">
                    <a16:creationId xmlns:a16="http://schemas.microsoft.com/office/drawing/2014/main" id="{315D8D40-04AC-475B-AFC0-F08E492D131D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5" name="MoonLegend2">
              <a:extLst>
                <a:ext uri="{FF2B5EF4-FFF2-40B4-BE49-F238E27FC236}">
                  <a16:creationId xmlns:a16="http://schemas.microsoft.com/office/drawing/2014/main" id="{BCF3BE62-91BA-488B-84C7-3FE20CFBDB9A}"/>
                </a:ext>
              </a:extLst>
            </p:cNvPr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D27FF75E-C9E0-4D28-8F47-85C2D2EE375F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Arc 165">
                <a:extLst>
                  <a:ext uri="{FF2B5EF4-FFF2-40B4-BE49-F238E27FC236}">
                    <a16:creationId xmlns:a16="http://schemas.microsoft.com/office/drawing/2014/main" id="{BDC4F596-0330-4D95-8A02-83794DACDB00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6" name="MoonLegend3">
              <a:extLst>
                <a:ext uri="{FF2B5EF4-FFF2-40B4-BE49-F238E27FC236}">
                  <a16:creationId xmlns:a16="http://schemas.microsoft.com/office/drawing/2014/main" id="{E4482EDB-85E9-4926-9441-26A85880E202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6B270099-CB45-46A3-8BC6-ADF0FABD3567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Arc 163">
                <a:extLst>
                  <a:ext uri="{FF2B5EF4-FFF2-40B4-BE49-F238E27FC236}">
                    <a16:creationId xmlns:a16="http://schemas.microsoft.com/office/drawing/2014/main" id="{4D910DDA-12F5-450E-85C1-CD98B4A9EE80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MoonLegend4">
              <a:extLst>
                <a:ext uri="{FF2B5EF4-FFF2-40B4-BE49-F238E27FC236}">
                  <a16:creationId xmlns:a16="http://schemas.microsoft.com/office/drawing/2014/main" id="{2606D4D9-DA1B-4BEB-8CC9-41FDA33CC5A0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81477097-8655-4968-A993-EA579ADDDBCF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EAFFF099-23A4-4400-9308-28EB2E760A74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MoonLegend5">
              <a:extLst>
                <a:ext uri="{FF2B5EF4-FFF2-40B4-BE49-F238E27FC236}">
                  <a16:creationId xmlns:a16="http://schemas.microsoft.com/office/drawing/2014/main" id="{157F392C-3A22-465F-B4F0-A7E9FD7A01A1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BE9440E9-0BAB-4509-A556-8A80E9683FAB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Arc 159">
                <a:extLst>
                  <a:ext uri="{FF2B5EF4-FFF2-40B4-BE49-F238E27FC236}">
                    <a16:creationId xmlns:a16="http://schemas.microsoft.com/office/drawing/2014/main" id="{CA6DB424-2E98-4F1D-87A4-EE09FA805687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9" name="Sticker" hidden="1">
            <a:extLst>
              <a:ext uri="{FF2B5EF4-FFF2-40B4-BE49-F238E27FC236}">
                <a16:creationId xmlns:a16="http://schemas.microsoft.com/office/drawing/2014/main" id="{2FA9271D-5EE0-4D66-9FDF-E4D1535949E8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558192" y="1289273"/>
            <a:ext cx="429605" cy="156997"/>
            <a:chOff x="8456447" y="272180"/>
            <a:chExt cx="322188" cy="156966"/>
          </a:xfrm>
        </p:grpSpPr>
        <p:sp>
          <p:nvSpPr>
            <p:cNvPr id="170" name="StickerRectangle">
              <a:extLst>
                <a:ext uri="{FF2B5EF4-FFF2-40B4-BE49-F238E27FC236}">
                  <a16:creationId xmlns:a16="http://schemas.microsoft.com/office/drawing/2014/main" id="{27342EFB-A6AF-4379-A9C9-4F8DD97D160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56447" y="272180"/>
              <a:ext cx="322188" cy="15696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18288" anchor="t" anchorCtr="0">
              <a:spAutoFit/>
            </a:bodyPr>
            <a:lstStyle/>
            <a:p>
              <a:pPr algn="l" defTabSz="1193860">
                <a:buClr>
                  <a:schemeClr val="tx2"/>
                </a:buClr>
              </a:pPr>
              <a:r>
                <a:rPr lang="en-US" sz="900" b="1" spc="50">
                  <a:ln w="3175">
                    <a:noFill/>
                  </a:ln>
                  <a:solidFill>
                    <a:schemeClr val="tx1"/>
                  </a:solidFill>
                </a:rPr>
                <a:t>Sticker</a:t>
              </a:r>
              <a:endParaRPr lang="en-US" sz="800" baseline="0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cxnSp>
          <p:nvCxnSpPr>
            <p:cNvPr id="171" name="StickerUnderline">
              <a:extLst>
                <a:ext uri="{FF2B5EF4-FFF2-40B4-BE49-F238E27FC236}">
                  <a16:creationId xmlns:a16="http://schemas.microsoft.com/office/drawing/2014/main" id="{AC518518-EC41-445B-B558-9DBD24A778EA}"/>
                </a:ext>
              </a:extLst>
            </p:cNvPr>
            <p:cNvCxnSpPr>
              <a:cxnSpLocks noChangeShapeType="1"/>
              <a:stCxn id="170" idx="4"/>
              <a:endCxn id="170" idx="6"/>
            </p:cNvCxnSpPr>
            <p:nvPr/>
          </p:nvCxnSpPr>
          <p:spPr bwMode="gray">
            <a:xfrm>
              <a:off x="8456447" y="429146"/>
              <a:ext cx="322188" cy="0"/>
            </a:xfrm>
            <a:prstGeom prst="straightConnector1">
              <a:avLst/>
            </a:prstGeom>
            <a:noFill/>
            <a:ln w="4191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9" name="LegendLines" hidden="1">
            <a:extLst>
              <a:ext uri="{FF2B5EF4-FFF2-40B4-BE49-F238E27FC236}">
                <a16:creationId xmlns:a16="http://schemas.microsoft.com/office/drawing/2014/main" id="{BA3F11B7-574B-46B5-AA05-051B7C0195CA}"/>
              </a:ext>
            </a:extLst>
          </p:cNvPr>
          <p:cNvGrpSpPr/>
          <p:nvPr/>
        </p:nvGrpSpPr>
        <p:grpSpPr>
          <a:xfrm>
            <a:off x="10367929" y="3301675"/>
            <a:ext cx="1269335" cy="958286"/>
            <a:chOff x="4372690" y="3739101"/>
            <a:chExt cx="1269335" cy="958286"/>
          </a:xfrm>
        </p:grpSpPr>
        <p:sp>
          <p:nvSpPr>
            <p:cNvPr id="180" name="Legend1">
              <a:extLst>
                <a:ext uri="{FF2B5EF4-FFF2-40B4-BE49-F238E27FC236}">
                  <a16:creationId xmlns:a16="http://schemas.microsoft.com/office/drawing/2014/main" id="{A89F3277-B9B0-4605-94B5-1A0F3CF3FD94}"/>
                </a:ext>
              </a:extLst>
            </p:cNvPr>
            <p:cNvSpPr txBox="1"/>
            <p:nvPr/>
          </p:nvSpPr>
          <p:spPr>
            <a:xfrm>
              <a:off x="4988914" y="3739101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1" name="Legend2">
              <a:extLst>
                <a:ext uri="{FF2B5EF4-FFF2-40B4-BE49-F238E27FC236}">
                  <a16:creationId xmlns:a16="http://schemas.microsoft.com/office/drawing/2014/main" id="{728FD0F6-6F17-4DBC-A433-275600325C11}"/>
                </a:ext>
              </a:extLst>
            </p:cNvPr>
            <p:cNvSpPr txBox="1"/>
            <p:nvPr/>
          </p:nvSpPr>
          <p:spPr>
            <a:xfrm>
              <a:off x="4988914" y="4110522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2" name="Legend3">
              <a:extLst>
                <a:ext uri="{FF2B5EF4-FFF2-40B4-BE49-F238E27FC236}">
                  <a16:creationId xmlns:a16="http://schemas.microsoft.com/office/drawing/2014/main" id="{824D0AAE-0E8B-4539-A5E0-724A7C2C5FB7}"/>
                </a:ext>
              </a:extLst>
            </p:cNvPr>
            <p:cNvSpPr txBox="1"/>
            <p:nvPr/>
          </p:nvSpPr>
          <p:spPr>
            <a:xfrm>
              <a:off x="4988914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3" name="LineLegend3">
              <a:extLst>
                <a:ext uri="{FF2B5EF4-FFF2-40B4-BE49-F238E27FC236}">
                  <a16:creationId xmlns:a16="http://schemas.microsoft.com/office/drawing/2014/main" id="{15B966CE-74A4-42D7-84D1-50EE1BD807B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58811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4" name="LineLegend2">
              <a:extLst>
                <a:ext uri="{FF2B5EF4-FFF2-40B4-BE49-F238E27FC236}">
                  <a16:creationId xmlns:a16="http://schemas.microsoft.com/office/drawing/2014/main" id="{4AD11E2E-205C-4B89-BD31-DA18921C3385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21475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5" name="LineLegend1">
              <a:extLst>
                <a:ext uri="{FF2B5EF4-FFF2-40B4-BE49-F238E27FC236}">
                  <a16:creationId xmlns:a16="http://schemas.microsoft.com/office/drawing/2014/main" id="{393D5D55-EAFF-4EBE-B2CF-AF057C324E6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384682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46FC25F-783C-9C6E-C4EC-93A06642A1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1"/>
            </p:custDataLst>
            <p:extLst>
              <p:ext uri="{D42A27DB-BD31-4B8C-83A1-F6EECF244321}">
                <p14:modId xmlns:p14="http://schemas.microsoft.com/office/powerpoint/2010/main" val="183852974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9" imgW="7772400" imgH="10058400" progId="TCLayout.ActiveDocument.1">
                  <p:embed/>
                </p:oleObj>
              </mc:Choice>
              <mc:Fallback>
                <p:oleObj name="think-cell Slide" r:id="rId49" imgW="7772400" imgH="1005840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46FC25F-783C-9C6E-C4EC-93A06642A1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Google Shape;15;p38">
            <a:extLst>
              <a:ext uri="{FF2B5EF4-FFF2-40B4-BE49-F238E27FC236}">
                <a16:creationId xmlns:a16="http://schemas.microsoft.com/office/drawing/2014/main" id="{3893D90E-CD0E-A298-29EF-8EC28298838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36538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  <p:sldLayoutId id="2147483885" r:id="rId22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spc="0" baseline="0">
          <a:ln w="6350" cap="flat">
            <a:noFill/>
            <a:miter lim="800000"/>
          </a:ln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​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2pPr>
      <a:lvl3pPr marL="515938" indent="-2873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—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3pPr>
      <a:lvl4pPr marL="742950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4pPr>
      <a:lvl5pPr marL="914400" indent="-1365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›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4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12312782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6" imgW="413" imgH="416" progId="TCLayout.ActiveDocument.1">
                  <p:embed/>
                </p:oleObj>
              </mc:Choice>
              <mc:Fallback>
                <p:oleObj name="think-cell Slide" r:id="rId4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194173E-7BB3-47F4-8EAD-18BFC563F97A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03" name="SlideLogoText">
            <a:extLst>
              <a:ext uri="{FF2B5EF4-FFF2-40B4-BE49-F238E27FC236}">
                <a16:creationId xmlns:a16="http://schemas.microsoft.com/office/drawing/2014/main" id="{69FC0062-74AE-4BDA-ACE7-D069B448DDB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cxnSp>
        <p:nvCxnSpPr>
          <p:cNvPr id="106" name="BottomLine">
            <a:extLst>
              <a:ext uri="{FF2B5EF4-FFF2-40B4-BE49-F238E27FC236}">
                <a16:creationId xmlns:a16="http://schemas.microsoft.com/office/drawing/2014/main" id="{8B868434-776E-46FC-90D6-2CC6F63A9A51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554736" y="6453769"/>
            <a:ext cx="110825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553972" y="6279028"/>
            <a:ext cx="72786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>
                <a:latin typeface="+mn-lt"/>
                <a:ea typeface="+mn-ea"/>
                <a:cs typeface="Arial" panose="020B0604020202020204" pitchFamily="34" charset="0"/>
              </a:rPr>
              <a:t>Footnotes</a:t>
            </a:r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92DB789-515B-4504-BE53-6445F2427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1700"/>
            <a:ext cx="11082528" cy="25237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grpSp>
        <p:nvGrpSpPr>
          <p:cNvPr id="187" name="LegendBoxes" hidden="1">
            <a:extLst>
              <a:ext uri="{FF2B5EF4-FFF2-40B4-BE49-F238E27FC236}">
                <a16:creationId xmlns:a16="http://schemas.microsoft.com/office/drawing/2014/main" id="{5048A9C9-0655-49B2-A283-6A54678F321B}"/>
              </a:ext>
            </a:extLst>
          </p:cNvPr>
          <p:cNvGrpSpPr/>
          <p:nvPr/>
        </p:nvGrpSpPr>
        <p:grpSpPr>
          <a:xfrm>
            <a:off x="10554770" y="4322824"/>
            <a:ext cx="984864" cy="1717282"/>
            <a:chOff x="9585951" y="2980105"/>
            <a:chExt cx="984864" cy="1717282"/>
          </a:xfrm>
        </p:grpSpPr>
        <p:sp>
          <p:nvSpPr>
            <p:cNvPr id="188" name="RectangleLegend1">
              <a:extLst>
                <a:ext uri="{FF2B5EF4-FFF2-40B4-BE49-F238E27FC236}">
                  <a16:creationId xmlns:a16="http://schemas.microsoft.com/office/drawing/2014/main" id="{8F219674-AEDF-41A7-B3C3-07BD8D165776}"/>
                </a:ext>
              </a:extLst>
            </p:cNvPr>
            <p:cNvSpPr/>
            <p:nvPr/>
          </p:nvSpPr>
          <p:spPr>
            <a:xfrm>
              <a:off x="9585951" y="3001463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89" name="RectangleLegend2">
              <a:extLst>
                <a:ext uri="{FF2B5EF4-FFF2-40B4-BE49-F238E27FC236}">
                  <a16:creationId xmlns:a16="http://schemas.microsoft.com/office/drawing/2014/main" id="{76884974-3CCD-4F11-B109-02708F18B04E}"/>
                </a:ext>
              </a:extLst>
            </p:cNvPr>
            <p:cNvSpPr/>
            <p:nvPr/>
          </p:nvSpPr>
          <p:spPr>
            <a:xfrm>
              <a:off x="9585951" y="3380961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0" name="RectangleLegend3">
              <a:extLst>
                <a:ext uri="{FF2B5EF4-FFF2-40B4-BE49-F238E27FC236}">
                  <a16:creationId xmlns:a16="http://schemas.microsoft.com/office/drawing/2014/main" id="{D440B2EC-6FE5-4259-BA11-DC2E3B68E637}"/>
                </a:ext>
              </a:extLst>
            </p:cNvPr>
            <p:cNvSpPr/>
            <p:nvPr/>
          </p:nvSpPr>
          <p:spPr>
            <a:xfrm>
              <a:off x="9585951" y="3754557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1" name="RectangleLegend4">
              <a:extLst>
                <a:ext uri="{FF2B5EF4-FFF2-40B4-BE49-F238E27FC236}">
                  <a16:creationId xmlns:a16="http://schemas.microsoft.com/office/drawing/2014/main" id="{52FE9D34-332E-47CD-94B8-12A069181C03}"/>
                </a:ext>
              </a:extLst>
            </p:cNvPr>
            <p:cNvSpPr/>
            <p:nvPr/>
          </p:nvSpPr>
          <p:spPr>
            <a:xfrm>
              <a:off x="9585951" y="4128153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2" name="RectangleLegend5">
              <a:extLst>
                <a:ext uri="{FF2B5EF4-FFF2-40B4-BE49-F238E27FC236}">
                  <a16:creationId xmlns:a16="http://schemas.microsoft.com/office/drawing/2014/main" id="{1D6EA8D9-42BE-4743-876B-1050D1436021}"/>
                </a:ext>
              </a:extLst>
            </p:cNvPr>
            <p:cNvSpPr/>
            <p:nvPr/>
          </p:nvSpPr>
          <p:spPr>
            <a:xfrm>
              <a:off x="9585951" y="4501749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3" name="Legend1">
              <a:extLst>
                <a:ext uri="{FF2B5EF4-FFF2-40B4-BE49-F238E27FC236}">
                  <a16:creationId xmlns:a16="http://schemas.microsoft.com/office/drawing/2014/main" id="{50F3208A-D1A9-4DEE-B968-1381D0DE88E8}"/>
                </a:ext>
              </a:extLst>
            </p:cNvPr>
            <p:cNvSpPr txBox="1"/>
            <p:nvPr/>
          </p:nvSpPr>
          <p:spPr>
            <a:xfrm>
              <a:off x="9912097" y="2980105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4" name="Legend2">
              <a:extLst>
                <a:ext uri="{FF2B5EF4-FFF2-40B4-BE49-F238E27FC236}">
                  <a16:creationId xmlns:a16="http://schemas.microsoft.com/office/drawing/2014/main" id="{69AC8C80-52E4-4497-A147-009E23FB42A5}"/>
                </a:ext>
              </a:extLst>
            </p:cNvPr>
            <p:cNvSpPr txBox="1"/>
            <p:nvPr/>
          </p:nvSpPr>
          <p:spPr>
            <a:xfrm>
              <a:off x="9912097" y="3359603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5" name="Legend3">
              <a:extLst>
                <a:ext uri="{FF2B5EF4-FFF2-40B4-BE49-F238E27FC236}">
                  <a16:creationId xmlns:a16="http://schemas.microsoft.com/office/drawing/2014/main" id="{218BEB5C-C19E-451D-B538-56A492CF74C6}"/>
                </a:ext>
              </a:extLst>
            </p:cNvPr>
            <p:cNvSpPr txBox="1"/>
            <p:nvPr/>
          </p:nvSpPr>
          <p:spPr>
            <a:xfrm>
              <a:off x="9912097" y="3739101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6" name="Legend4">
              <a:extLst>
                <a:ext uri="{FF2B5EF4-FFF2-40B4-BE49-F238E27FC236}">
                  <a16:creationId xmlns:a16="http://schemas.microsoft.com/office/drawing/2014/main" id="{B77C1590-32D9-4A52-8AF0-454D06E80BF2}"/>
                </a:ext>
              </a:extLst>
            </p:cNvPr>
            <p:cNvSpPr txBox="1"/>
            <p:nvPr/>
          </p:nvSpPr>
          <p:spPr>
            <a:xfrm>
              <a:off x="9912097" y="4110522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7" name="Legend5">
              <a:extLst>
                <a:ext uri="{FF2B5EF4-FFF2-40B4-BE49-F238E27FC236}">
                  <a16:creationId xmlns:a16="http://schemas.microsoft.com/office/drawing/2014/main" id="{A40A9DB6-E1B2-47A6-8B66-4FCDC31DD600}"/>
                </a:ext>
              </a:extLst>
            </p:cNvPr>
            <p:cNvSpPr txBox="1"/>
            <p:nvPr/>
          </p:nvSpPr>
          <p:spPr>
            <a:xfrm>
              <a:off x="9912097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48" name="LegendMoons" hidden="1">
            <a:extLst>
              <a:ext uri="{FF2B5EF4-FFF2-40B4-BE49-F238E27FC236}">
                <a16:creationId xmlns:a16="http://schemas.microsoft.com/office/drawing/2014/main" id="{DDFB4BFF-188C-450D-B4D3-DF8BD2DB3D7F}"/>
              </a:ext>
            </a:extLst>
          </p:cNvPr>
          <p:cNvGrpSpPr/>
          <p:nvPr/>
        </p:nvGrpSpPr>
        <p:grpSpPr>
          <a:xfrm>
            <a:off x="7723680" y="1702457"/>
            <a:ext cx="1023616" cy="1731859"/>
            <a:chOff x="7723680" y="1702457"/>
            <a:chExt cx="1023616" cy="1731859"/>
          </a:xfrm>
        </p:grpSpPr>
        <p:sp>
          <p:nvSpPr>
            <p:cNvPr id="149" name="Legend1">
              <a:extLst>
                <a:ext uri="{FF2B5EF4-FFF2-40B4-BE49-F238E27FC236}">
                  <a16:creationId xmlns:a16="http://schemas.microsoft.com/office/drawing/2014/main" id="{66D8D147-F2B4-4250-9C41-767555E14320}"/>
                </a:ext>
              </a:extLst>
            </p:cNvPr>
            <p:cNvSpPr txBox="1"/>
            <p:nvPr/>
          </p:nvSpPr>
          <p:spPr>
            <a:xfrm>
              <a:off x="8076312" y="1709816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0" name="Legend2">
              <a:extLst>
                <a:ext uri="{FF2B5EF4-FFF2-40B4-BE49-F238E27FC236}">
                  <a16:creationId xmlns:a16="http://schemas.microsoft.com/office/drawing/2014/main" id="{E9DCC6EC-92E6-47D0-B23D-94365AC17441}"/>
                </a:ext>
              </a:extLst>
            </p:cNvPr>
            <p:cNvSpPr txBox="1"/>
            <p:nvPr/>
          </p:nvSpPr>
          <p:spPr>
            <a:xfrm>
              <a:off x="8076312" y="2085275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1" name="Legend3">
              <a:extLst>
                <a:ext uri="{FF2B5EF4-FFF2-40B4-BE49-F238E27FC236}">
                  <a16:creationId xmlns:a16="http://schemas.microsoft.com/office/drawing/2014/main" id="{8451F4C0-E484-44FD-B923-EE0B1E1D1274}"/>
                </a:ext>
              </a:extLst>
            </p:cNvPr>
            <p:cNvSpPr txBox="1"/>
            <p:nvPr/>
          </p:nvSpPr>
          <p:spPr>
            <a:xfrm>
              <a:off x="8076312" y="246073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2" name="Legend4">
              <a:extLst>
                <a:ext uri="{FF2B5EF4-FFF2-40B4-BE49-F238E27FC236}">
                  <a16:creationId xmlns:a16="http://schemas.microsoft.com/office/drawing/2014/main" id="{508A2D78-9A17-4FB2-A405-02E4BB25DD6C}"/>
                </a:ext>
              </a:extLst>
            </p:cNvPr>
            <p:cNvSpPr txBox="1"/>
            <p:nvPr/>
          </p:nvSpPr>
          <p:spPr>
            <a:xfrm>
              <a:off x="8076312" y="2836193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3" name="Legend5">
              <a:extLst>
                <a:ext uri="{FF2B5EF4-FFF2-40B4-BE49-F238E27FC236}">
                  <a16:creationId xmlns:a16="http://schemas.microsoft.com/office/drawing/2014/main" id="{CF32E1C9-EF64-41BC-8B8E-B7FED880E653}"/>
                </a:ext>
              </a:extLst>
            </p:cNvPr>
            <p:cNvSpPr txBox="1"/>
            <p:nvPr/>
          </p:nvSpPr>
          <p:spPr>
            <a:xfrm>
              <a:off x="8076312" y="321165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154" name="MoonLegend1">
              <a:extLst>
                <a:ext uri="{FF2B5EF4-FFF2-40B4-BE49-F238E27FC236}">
                  <a16:creationId xmlns:a16="http://schemas.microsoft.com/office/drawing/2014/main" id="{496CCEDB-0BDA-47D9-9BA4-03BD59D6EEC2}"/>
                </a:ext>
              </a:extLst>
            </p:cNvPr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F21E8F0F-ACA9-405E-8484-3FE9B6124FFD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Arc 167" hidden="1">
                <a:extLst>
                  <a:ext uri="{FF2B5EF4-FFF2-40B4-BE49-F238E27FC236}">
                    <a16:creationId xmlns:a16="http://schemas.microsoft.com/office/drawing/2014/main" id="{315D8D40-04AC-475B-AFC0-F08E492D131D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5" name="MoonLegend2">
              <a:extLst>
                <a:ext uri="{FF2B5EF4-FFF2-40B4-BE49-F238E27FC236}">
                  <a16:creationId xmlns:a16="http://schemas.microsoft.com/office/drawing/2014/main" id="{BCF3BE62-91BA-488B-84C7-3FE20CFBDB9A}"/>
                </a:ext>
              </a:extLst>
            </p:cNvPr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D27FF75E-C9E0-4D28-8F47-85C2D2EE375F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Arc 165">
                <a:extLst>
                  <a:ext uri="{FF2B5EF4-FFF2-40B4-BE49-F238E27FC236}">
                    <a16:creationId xmlns:a16="http://schemas.microsoft.com/office/drawing/2014/main" id="{BDC4F596-0330-4D95-8A02-83794DACDB00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6" name="MoonLegend3">
              <a:extLst>
                <a:ext uri="{FF2B5EF4-FFF2-40B4-BE49-F238E27FC236}">
                  <a16:creationId xmlns:a16="http://schemas.microsoft.com/office/drawing/2014/main" id="{E4482EDB-85E9-4926-9441-26A85880E202}"/>
                </a:ext>
              </a:extLst>
            </p:cNvPr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6B270099-CB45-46A3-8BC6-ADF0FABD3567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Arc 163">
                <a:extLst>
                  <a:ext uri="{FF2B5EF4-FFF2-40B4-BE49-F238E27FC236}">
                    <a16:creationId xmlns:a16="http://schemas.microsoft.com/office/drawing/2014/main" id="{4D910DDA-12F5-450E-85C1-CD98B4A9EE80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MoonLegend4">
              <a:extLst>
                <a:ext uri="{FF2B5EF4-FFF2-40B4-BE49-F238E27FC236}">
                  <a16:creationId xmlns:a16="http://schemas.microsoft.com/office/drawing/2014/main" id="{2606D4D9-DA1B-4BEB-8CC9-41FDA33CC5A0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81477097-8655-4968-A993-EA579ADDDBCF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EAFFF099-23A4-4400-9308-28EB2E760A74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MoonLegend5">
              <a:extLst>
                <a:ext uri="{FF2B5EF4-FFF2-40B4-BE49-F238E27FC236}">
                  <a16:creationId xmlns:a16="http://schemas.microsoft.com/office/drawing/2014/main" id="{157F392C-3A22-465F-B4F0-A7E9FD7A01A1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BE9440E9-0BAB-4509-A556-8A80E9683FAB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Arc 159">
                <a:extLst>
                  <a:ext uri="{FF2B5EF4-FFF2-40B4-BE49-F238E27FC236}">
                    <a16:creationId xmlns:a16="http://schemas.microsoft.com/office/drawing/2014/main" id="{CA6DB424-2E98-4F1D-87A4-EE09FA805687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9" name="Sticker" hidden="1">
            <a:extLst>
              <a:ext uri="{FF2B5EF4-FFF2-40B4-BE49-F238E27FC236}">
                <a16:creationId xmlns:a16="http://schemas.microsoft.com/office/drawing/2014/main" id="{2FA9271D-5EE0-4D66-9FDF-E4D1535949E8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558192" y="1289273"/>
            <a:ext cx="429605" cy="156997"/>
            <a:chOff x="8456447" y="272180"/>
            <a:chExt cx="322188" cy="156966"/>
          </a:xfrm>
        </p:grpSpPr>
        <p:sp>
          <p:nvSpPr>
            <p:cNvPr id="170" name="StickerRectangle">
              <a:extLst>
                <a:ext uri="{FF2B5EF4-FFF2-40B4-BE49-F238E27FC236}">
                  <a16:creationId xmlns:a16="http://schemas.microsoft.com/office/drawing/2014/main" id="{27342EFB-A6AF-4379-A9C9-4F8DD97D160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56447" y="272180"/>
              <a:ext cx="322188" cy="15696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18288" anchor="t" anchorCtr="0">
              <a:spAutoFit/>
            </a:bodyPr>
            <a:lstStyle/>
            <a:p>
              <a:pPr algn="l" defTabSz="1193860">
                <a:buClr>
                  <a:schemeClr val="tx2"/>
                </a:buClr>
              </a:pPr>
              <a:r>
                <a:rPr lang="en-US" sz="900" b="1" spc="50">
                  <a:ln w="3175">
                    <a:noFill/>
                  </a:ln>
                  <a:solidFill>
                    <a:schemeClr val="tx1"/>
                  </a:solidFill>
                </a:rPr>
                <a:t>Sticker</a:t>
              </a:r>
              <a:endParaRPr lang="en-US" sz="800" baseline="0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cxnSp>
          <p:nvCxnSpPr>
            <p:cNvPr id="171" name="StickerUnderline">
              <a:extLst>
                <a:ext uri="{FF2B5EF4-FFF2-40B4-BE49-F238E27FC236}">
                  <a16:creationId xmlns:a16="http://schemas.microsoft.com/office/drawing/2014/main" id="{AC518518-EC41-445B-B558-9DBD24A778EA}"/>
                </a:ext>
              </a:extLst>
            </p:cNvPr>
            <p:cNvCxnSpPr>
              <a:cxnSpLocks noChangeShapeType="1"/>
              <a:stCxn id="170" idx="4"/>
              <a:endCxn id="170" idx="6"/>
            </p:cNvCxnSpPr>
            <p:nvPr/>
          </p:nvCxnSpPr>
          <p:spPr bwMode="gray">
            <a:xfrm>
              <a:off x="8456447" y="429146"/>
              <a:ext cx="322188" cy="0"/>
            </a:xfrm>
            <a:prstGeom prst="straightConnector1">
              <a:avLst/>
            </a:prstGeom>
            <a:noFill/>
            <a:ln w="4191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9" name="LegendLines" hidden="1">
            <a:extLst>
              <a:ext uri="{FF2B5EF4-FFF2-40B4-BE49-F238E27FC236}">
                <a16:creationId xmlns:a16="http://schemas.microsoft.com/office/drawing/2014/main" id="{BA3F11B7-574B-46B5-AA05-051B7C0195CA}"/>
              </a:ext>
            </a:extLst>
          </p:cNvPr>
          <p:cNvGrpSpPr/>
          <p:nvPr/>
        </p:nvGrpSpPr>
        <p:grpSpPr>
          <a:xfrm>
            <a:off x="10367929" y="3301675"/>
            <a:ext cx="1269335" cy="958286"/>
            <a:chOff x="4372690" y="3739101"/>
            <a:chExt cx="1269335" cy="958286"/>
          </a:xfrm>
        </p:grpSpPr>
        <p:sp>
          <p:nvSpPr>
            <p:cNvPr id="180" name="Legend1">
              <a:extLst>
                <a:ext uri="{FF2B5EF4-FFF2-40B4-BE49-F238E27FC236}">
                  <a16:creationId xmlns:a16="http://schemas.microsoft.com/office/drawing/2014/main" id="{A89F3277-B9B0-4605-94B5-1A0F3CF3FD94}"/>
                </a:ext>
              </a:extLst>
            </p:cNvPr>
            <p:cNvSpPr txBox="1"/>
            <p:nvPr/>
          </p:nvSpPr>
          <p:spPr>
            <a:xfrm>
              <a:off x="4988914" y="3739101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1" name="Legend2">
              <a:extLst>
                <a:ext uri="{FF2B5EF4-FFF2-40B4-BE49-F238E27FC236}">
                  <a16:creationId xmlns:a16="http://schemas.microsoft.com/office/drawing/2014/main" id="{728FD0F6-6F17-4DBC-A433-275600325C11}"/>
                </a:ext>
              </a:extLst>
            </p:cNvPr>
            <p:cNvSpPr txBox="1"/>
            <p:nvPr/>
          </p:nvSpPr>
          <p:spPr>
            <a:xfrm>
              <a:off x="4988914" y="4110522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2" name="Legend3">
              <a:extLst>
                <a:ext uri="{FF2B5EF4-FFF2-40B4-BE49-F238E27FC236}">
                  <a16:creationId xmlns:a16="http://schemas.microsoft.com/office/drawing/2014/main" id="{824D0AAE-0E8B-4539-A5E0-724A7C2C5FB7}"/>
                </a:ext>
              </a:extLst>
            </p:cNvPr>
            <p:cNvSpPr txBox="1"/>
            <p:nvPr/>
          </p:nvSpPr>
          <p:spPr>
            <a:xfrm>
              <a:off x="4988914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3" name="LineLegend3">
              <a:extLst>
                <a:ext uri="{FF2B5EF4-FFF2-40B4-BE49-F238E27FC236}">
                  <a16:creationId xmlns:a16="http://schemas.microsoft.com/office/drawing/2014/main" id="{15B966CE-74A4-42D7-84D1-50EE1BD807B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58811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4" name="LineLegend2">
              <a:extLst>
                <a:ext uri="{FF2B5EF4-FFF2-40B4-BE49-F238E27FC236}">
                  <a16:creationId xmlns:a16="http://schemas.microsoft.com/office/drawing/2014/main" id="{4AD11E2E-205C-4B89-BD31-DA18921C3385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21475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5" name="LineLegend1">
              <a:extLst>
                <a:ext uri="{FF2B5EF4-FFF2-40B4-BE49-F238E27FC236}">
                  <a16:creationId xmlns:a16="http://schemas.microsoft.com/office/drawing/2014/main" id="{393D5D55-EAFF-4EBE-B2CF-AF057C324E6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384682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46FC25F-783C-9C6E-C4EC-93A06642A1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0"/>
            </p:custDataLst>
            <p:extLst>
              <p:ext uri="{D42A27DB-BD31-4B8C-83A1-F6EECF244321}">
                <p14:modId xmlns:p14="http://schemas.microsoft.com/office/powerpoint/2010/main" val="183852974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8" imgW="7772400" imgH="10058400" progId="TCLayout.ActiveDocument.1">
                  <p:embed/>
                </p:oleObj>
              </mc:Choice>
              <mc:Fallback>
                <p:oleObj name="think-cell Slide" r:id="rId48" imgW="7772400" imgH="1005840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46FC25F-783C-9C6E-C4EC-93A06642A1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Google Shape;15;p38">
            <a:extLst>
              <a:ext uri="{FF2B5EF4-FFF2-40B4-BE49-F238E27FC236}">
                <a16:creationId xmlns:a16="http://schemas.microsoft.com/office/drawing/2014/main" id="{3893D90E-CD0E-A298-29EF-8EC28298838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82549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  <p:sldLayoutId id="2147483864" r:id="rId18"/>
    <p:sldLayoutId id="2147483865" r:id="rId19"/>
    <p:sldLayoutId id="2147483866" r:id="rId20"/>
    <p:sldLayoutId id="2147483867" r:id="rId21"/>
    <p:sldLayoutId id="2147483868" r:id="rId22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spc="0" baseline="0">
          <a:ln w="6350" cap="flat">
            <a:noFill/>
            <a:miter lim="800000"/>
          </a:ln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​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2pPr>
      <a:lvl3pPr marL="515938" indent="-2873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—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3pPr>
      <a:lvl4pPr marL="742950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4pPr>
      <a:lvl5pPr marL="914400" indent="-1365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›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4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8400" y="431800"/>
            <a:ext cx="10195200" cy="533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3201" y="1330126"/>
            <a:ext cx="10194470" cy="45467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94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</p:sldLayoutIdLst>
  <p:transition>
    <p:fade/>
  </p:transition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44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5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15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Arial" panose="020B0604020202020204" pitchFamily="34" charset="0"/>
        <a:buChar char="•"/>
        <a:defRPr sz="15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361950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Arial" panose="020B0604020202020204" pitchFamily="34" charset="0"/>
        <a:buChar char="-"/>
        <a:defRPr sz="15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542925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Font typeface="Arial" panose="020B0604020202020204" pitchFamily="34" charset="0"/>
        <a:buChar char="•"/>
        <a:defRPr sz="1500" kern="1200" baseline="0">
          <a:solidFill>
            <a:schemeClr val="accent2"/>
          </a:solidFill>
          <a:latin typeface="+mn-lt"/>
          <a:ea typeface="+mn-ea"/>
          <a:cs typeface="+mn-cs"/>
        </a:defRPr>
      </a:lvl5pPr>
      <a:lvl6pPr marL="719138" indent="-18097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6pPr>
      <a:lvl7pPr marL="896938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7pPr>
      <a:lvl8pPr marL="1074738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1257300" indent="-18256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27">
          <p15:clr>
            <a:srgbClr val="F26B43"/>
          </p15:clr>
        </p15:guide>
        <p15:guide id="3" pos="7055">
          <p15:clr>
            <a:srgbClr val="F26B43"/>
          </p15:clr>
        </p15:guide>
        <p15:guide id="4" orient="horz" pos="838">
          <p15:clr>
            <a:srgbClr val="F26B43"/>
          </p15:clr>
        </p15:guide>
        <p15:guide id="5" orient="horz" pos="612">
          <p15:clr>
            <a:srgbClr val="F26B43"/>
          </p15:clr>
        </p15:guide>
        <p15:guide id="6" orient="horz" pos="272">
          <p15:clr>
            <a:srgbClr val="F26B43"/>
          </p15:clr>
        </p15:guide>
        <p15:guide id="7" orient="horz" pos="3702">
          <p15:clr>
            <a:srgbClr val="F26B43"/>
          </p15:clr>
        </p15:guide>
        <p15:guide id="8" pos="3840">
          <p15:clr>
            <a:srgbClr val="F26B43"/>
          </p15:clr>
        </p15:guide>
        <p15:guide id="9" pos="3727">
          <p15:clr>
            <a:srgbClr val="F26B43"/>
          </p15:clr>
        </p15:guide>
        <p15:guide id="10" pos="395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>
            <p:custDataLst>
              <p:tags r:id="rId24"/>
            </p:custDataLst>
            <p:extLst>
              <p:ext uri="{D42A27DB-BD31-4B8C-83A1-F6EECF244321}">
                <p14:modId xmlns:p14="http://schemas.microsoft.com/office/powerpoint/2010/main" val="12312782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7" imgW="413" imgH="416" progId="TCLayout.ActiveDocument.1">
                  <p:embed/>
                </p:oleObj>
              </mc:Choice>
              <mc:Fallback>
                <p:oleObj name="think-cell Slide" r:id="rId47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194173E-7BB3-47F4-8EAD-18BFC563F97A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03" name="SlideLogoText">
            <a:extLst>
              <a:ext uri="{FF2B5EF4-FFF2-40B4-BE49-F238E27FC236}">
                <a16:creationId xmlns:a16="http://schemas.microsoft.com/office/drawing/2014/main" id="{69FC0062-74AE-4BDA-ACE7-D069B448DDB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cxnSp>
        <p:nvCxnSpPr>
          <p:cNvPr id="106" name="BottomLine">
            <a:extLst>
              <a:ext uri="{FF2B5EF4-FFF2-40B4-BE49-F238E27FC236}">
                <a16:creationId xmlns:a16="http://schemas.microsoft.com/office/drawing/2014/main" id="{8B868434-776E-46FC-90D6-2CC6F63A9A51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554736" y="6453769"/>
            <a:ext cx="110825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553972" y="6279028"/>
            <a:ext cx="72786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>
                <a:latin typeface="+mn-lt"/>
                <a:ea typeface="+mn-ea"/>
                <a:cs typeface="Arial" panose="020B0604020202020204" pitchFamily="34" charset="0"/>
              </a:rPr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554736" y="35509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92DB789-515B-4504-BE53-6445F2427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1700"/>
            <a:ext cx="11082528" cy="25237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grpSp>
        <p:nvGrpSpPr>
          <p:cNvPr id="187" name="LegendBoxes" hidden="1">
            <a:extLst>
              <a:ext uri="{FF2B5EF4-FFF2-40B4-BE49-F238E27FC236}">
                <a16:creationId xmlns:a16="http://schemas.microsoft.com/office/drawing/2014/main" id="{5048A9C9-0655-49B2-A283-6A54678F321B}"/>
              </a:ext>
            </a:extLst>
          </p:cNvPr>
          <p:cNvGrpSpPr/>
          <p:nvPr/>
        </p:nvGrpSpPr>
        <p:grpSpPr>
          <a:xfrm>
            <a:off x="10554770" y="4322824"/>
            <a:ext cx="984864" cy="1717282"/>
            <a:chOff x="9585951" y="2980105"/>
            <a:chExt cx="984864" cy="1717282"/>
          </a:xfrm>
        </p:grpSpPr>
        <p:sp>
          <p:nvSpPr>
            <p:cNvPr id="188" name="RectangleLegend1">
              <a:extLst>
                <a:ext uri="{FF2B5EF4-FFF2-40B4-BE49-F238E27FC236}">
                  <a16:creationId xmlns:a16="http://schemas.microsoft.com/office/drawing/2014/main" id="{8F219674-AEDF-41A7-B3C3-07BD8D165776}"/>
                </a:ext>
              </a:extLst>
            </p:cNvPr>
            <p:cNvSpPr/>
            <p:nvPr/>
          </p:nvSpPr>
          <p:spPr>
            <a:xfrm>
              <a:off x="9585951" y="3001463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89" name="RectangleLegend2">
              <a:extLst>
                <a:ext uri="{FF2B5EF4-FFF2-40B4-BE49-F238E27FC236}">
                  <a16:creationId xmlns:a16="http://schemas.microsoft.com/office/drawing/2014/main" id="{76884974-3CCD-4F11-B109-02708F18B04E}"/>
                </a:ext>
              </a:extLst>
            </p:cNvPr>
            <p:cNvSpPr/>
            <p:nvPr/>
          </p:nvSpPr>
          <p:spPr>
            <a:xfrm>
              <a:off x="9585951" y="3380961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0" name="RectangleLegend3">
              <a:extLst>
                <a:ext uri="{FF2B5EF4-FFF2-40B4-BE49-F238E27FC236}">
                  <a16:creationId xmlns:a16="http://schemas.microsoft.com/office/drawing/2014/main" id="{D440B2EC-6FE5-4259-BA11-DC2E3B68E637}"/>
                </a:ext>
              </a:extLst>
            </p:cNvPr>
            <p:cNvSpPr/>
            <p:nvPr/>
          </p:nvSpPr>
          <p:spPr>
            <a:xfrm>
              <a:off x="9585951" y="3754557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1" name="RectangleLegend4">
              <a:extLst>
                <a:ext uri="{FF2B5EF4-FFF2-40B4-BE49-F238E27FC236}">
                  <a16:creationId xmlns:a16="http://schemas.microsoft.com/office/drawing/2014/main" id="{52FE9D34-332E-47CD-94B8-12A069181C03}"/>
                </a:ext>
              </a:extLst>
            </p:cNvPr>
            <p:cNvSpPr/>
            <p:nvPr/>
          </p:nvSpPr>
          <p:spPr>
            <a:xfrm>
              <a:off x="9585951" y="4128153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2" name="RectangleLegend5">
              <a:extLst>
                <a:ext uri="{FF2B5EF4-FFF2-40B4-BE49-F238E27FC236}">
                  <a16:creationId xmlns:a16="http://schemas.microsoft.com/office/drawing/2014/main" id="{1D6EA8D9-42BE-4743-876B-1050D1436021}"/>
                </a:ext>
              </a:extLst>
            </p:cNvPr>
            <p:cNvSpPr/>
            <p:nvPr/>
          </p:nvSpPr>
          <p:spPr>
            <a:xfrm>
              <a:off x="9585951" y="4501749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3" name="Legend1">
              <a:extLst>
                <a:ext uri="{FF2B5EF4-FFF2-40B4-BE49-F238E27FC236}">
                  <a16:creationId xmlns:a16="http://schemas.microsoft.com/office/drawing/2014/main" id="{50F3208A-D1A9-4DEE-B968-1381D0DE88E8}"/>
                </a:ext>
              </a:extLst>
            </p:cNvPr>
            <p:cNvSpPr txBox="1"/>
            <p:nvPr/>
          </p:nvSpPr>
          <p:spPr>
            <a:xfrm>
              <a:off x="9912097" y="2980105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4" name="Legend2">
              <a:extLst>
                <a:ext uri="{FF2B5EF4-FFF2-40B4-BE49-F238E27FC236}">
                  <a16:creationId xmlns:a16="http://schemas.microsoft.com/office/drawing/2014/main" id="{69AC8C80-52E4-4497-A147-009E23FB42A5}"/>
                </a:ext>
              </a:extLst>
            </p:cNvPr>
            <p:cNvSpPr txBox="1"/>
            <p:nvPr/>
          </p:nvSpPr>
          <p:spPr>
            <a:xfrm>
              <a:off x="9912097" y="3359603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5" name="Legend3">
              <a:extLst>
                <a:ext uri="{FF2B5EF4-FFF2-40B4-BE49-F238E27FC236}">
                  <a16:creationId xmlns:a16="http://schemas.microsoft.com/office/drawing/2014/main" id="{218BEB5C-C19E-451D-B538-56A492CF74C6}"/>
                </a:ext>
              </a:extLst>
            </p:cNvPr>
            <p:cNvSpPr txBox="1"/>
            <p:nvPr/>
          </p:nvSpPr>
          <p:spPr>
            <a:xfrm>
              <a:off x="9912097" y="3739101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6" name="Legend4">
              <a:extLst>
                <a:ext uri="{FF2B5EF4-FFF2-40B4-BE49-F238E27FC236}">
                  <a16:creationId xmlns:a16="http://schemas.microsoft.com/office/drawing/2014/main" id="{B77C1590-32D9-4A52-8AF0-454D06E80BF2}"/>
                </a:ext>
              </a:extLst>
            </p:cNvPr>
            <p:cNvSpPr txBox="1"/>
            <p:nvPr/>
          </p:nvSpPr>
          <p:spPr>
            <a:xfrm>
              <a:off x="9912097" y="4110522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7" name="Legend5">
              <a:extLst>
                <a:ext uri="{FF2B5EF4-FFF2-40B4-BE49-F238E27FC236}">
                  <a16:creationId xmlns:a16="http://schemas.microsoft.com/office/drawing/2014/main" id="{A40A9DB6-E1B2-47A6-8B66-4FCDC31DD600}"/>
                </a:ext>
              </a:extLst>
            </p:cNvPr>
            <p:cNvSpPr txBox="1"/>
            <p:nvPr/>
          </p:nvSpPr>
          <p:spPr>
            <a:xfrm>
              <a:off x="9912097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48" name="LegendMoons" hidden="1">
            <a:extLst>
              <a:ext uri="{FF2B5EF4-FFF2-40B4-BE49-F238E27FC236}">
                <a16:creationId xmlns:a16="http://schemas.microsoft.com/office/drawing/2014/main" id="{DDFB4BFF-188C-450D-B4D3-DF8BD2DB3D7F}"/>
              </a:ext>
            </a:extLst>
          </p:cNvPr>
          <p:cNvGrpSpPr/>
          <p:nvPr/>
        </p:nvGrpSpPr>
        <p:grpSpPr>
          <a:xfrm>
            <a:off x="7723680" y="1702457"/>
            <a:ext cx="1023616" cy="1731859"/>
            <a:chOff x="7723680" y="1702457"/>
            <a:chExt cx="1023616" cy="1731859"/>
          </a:xfrm>
        </p:grpSpPr>
        <p:sp>
          <p:nvSpPr>
            <p:cNvPr id="149" name="Legend1">
              <a:extLst>
                <a:ext uri="{FF2B5EF4-FFF2-40B4-BE49-F238E27FC236}">
                  <a16:creationId xmlns:a16="http://schemas.microsoft.com/office/drawing/2014/main" id="{66D8D147-F2B4-4250-9C41-767555E14320}"/>
                </a:ext>
              </a:extLst>
            </p:cNvPr>
            <p:cNvSpPr txBox="1"/>
            <p:nvPr/>
          </p:nvSpPr>
          <p:spPr>
            <a:xfrm>
              <a:off x="8076312" y="1709816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0" name="Legend2">
              <a:extLst>
                <a:ext uri="{FF2B5EF4-FFF2-40B4-BE49-F238E27FC236}">
                  <a16:creationId xmlns:a16="http://schemas.microsoft.com/office/drawing/2014/main" id="{E9DCC6EC-92E6-47D0-B23D-94365AC17441}"/>
                </a:ext>
              </a:extLst>
            </p:cNvPr>
            <p:cNvSpPr txBox="1"/>
            <p:nvPr/>
          </p:nvSpPr>
          <p:spPr>
            <a:xfrm>
              <a:off x="8076312" y="2085275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1" name="Legend3">
              <a:extLst>
                <a:ext uri="{FF2B5EF4-FFF2-40B4-BE49-F238E27FC236}">
                  <a16:creationId xmlns:a16="http://schemas.microsoft.com/office/drawing/2014/main" id="{8451F4C0-E484-44FD-B923-EE0B1E1D1274}"/>
                </a:ext>
              </a:extLst>
            </p:cNvPr>
            <p:cNvSpPr txBox="1"/>
            <p:nvPr/>
          </p:nvSpPr>
          <p:spPr>
            <a:xfrm>
              <a:off x="8076312" y="246073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2" name="Legend4">
              <a:extLst>
                <a:ext uri="{FF2B5EF4-FFF2-40B4-BE49-F238E27FC236}">
                  <a16:creationId xmlns:a16="http://schemas.microsoft.com/office/drawing/2014/main" id="{508A2D78-9A17-4FB2-A405-02E4BB25DD6C}"/>
                </a:ext>
              </a:extLst>
            </p:cNvPr>
            <p:cNvSpPr txBox="1"/>
            <p:nvPr/>
          </p:nvSpPr>
          <p:spPr>
            <a:xfrm>
              <a:off x="8076312" y="2836193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3" name="Legend5">
              <a:extLst>
                <a:ext uri="{FF2B5EF4-FFF2-40B4-BE49-F238E27FC236}">
                  <a16:creationId xmlns:a16="http://schemas.microsoft.com/office/drawing/2014/main" id="{CF32E1C9-EF64-41BC-8B8E-B7FED880E653}"/>
                </a:ext>
              </a:extLst>
            </p:cNvPr>
            <p:cNvSpPr txBox="1"/>
            <p:nvPr/>
          </p:nvSpPr>
          <p:spPr>
            <a:xfrm>
              <a:off x="8076312" y="321165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154" name="MoonLegend1">
              <a:extLst>
                <a:ext uri="{FF2B5EF4-FFF2-40B4-BE49-F238E27FC236}">
                  <a16:creationId xmlns:a16="http://schemas.microsoft.com/office/drawing/2014/main" id="{496CCEDB-0BDA-47D9-9BA4-03BD59D6EEC2}"/>
                </a:ext>
              </a:extLst>
            </p:cNvPr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F21E8F0F-ACA9-405E-8484-3FE9B6124FFD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Arc 167" hidden="1">
                <a:extLst>
                  <a:ext uri="{FF2B5EF4-FFF2-40B4-BE49-F238E27FC236}">
                    <a16:creationId xmlns:a16="http://schemas.microsoft.com/office/drawing/2014/main" id="{315D8D40-04AC-475B-AFC0-F08E492D131D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5" name="MoonLegend2">
              <a:extLst>
                <a:ext uri="{FF2B5EF4-FFF2-40B4-BE49-F238E27FC236}">
                  <a16:creationId xmlns:a16="http://schemas.microsoft.com/office/drawing/2014/main" id="{BCF3BE62-91BA-488B-84C7-3FE20CFBDB9A}"/>
                </a:ext>
              </a:extLst>
            </p:cNvPr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D27FF75E-C9E0-4D28-8F47-85C2D2EE375F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Arc 165">
                <a:extLst>
                  <a:ext uri="{FF2B5EF4-FFF2-40B4-BE49-F238E27FC236}">
                    <a16:creationId xmlns:a16="http://schemas.microsoft.com/office/drawing/2014/main" id="{BDC4F596-0330-4D95-8A02-83794DACDB00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6" name="MoonLegend3">
              <a:extLst>
                <a:ext uri="{FF2B5EF4-FFF2-40B4-BE49-F238E27FC236}">
                  <a16:creationId xmlns:a16="http://schemas.microsoft.com/office/drawing/2014/main" id="{E4482EDB-85E9-4926-9441-26A85880E202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6B270099-CB45-46A3-8BC6-ADF0FABD3567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Arc 163">
                <a:extLst>
                  <a:ext uri="{FF2B5EF4-FFF2-40B4-BE49-F238E27FC236}">
                    <a16:creationId xmlns:a16="http://schemas.microsoft.com/office/drawing/2014/main" id="{4D910DDA-12F5-450E-85C1-CD98B4A9EE80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MoonLegend4">
              <a:extLst>
                <a:ext uri="{FF2B5EF4-FFF2-40B4-BE49-F238E27FC236}">
                  <a16:creationId xmlns:a16="http://schemas.microsoft.com/office/drawing/2014/main" id="{2606D4D9-DA1B-4BEB-8CC9-41FDA33CC5A0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81477097-8655-4968-A993-EA579ADDDBCF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EAFFF099-23A4-4400-9308-28EB2E760A74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MoonLegend5">
              <a:extLst>
                <a:ext uri="{FF2B5EF4-FFF2-40B4-BE49-F238E27FC236}">
                  <a16:creationId xmlns:a16="http://schemas.microsoft.com/office/drawing/2014/main" id="{157F392C-3A22-465F-B4F0-A7E9FD7A01A1}"/>
                </a:ext>
              </a:extLst>
            </p:cNvPr>
            <p:cNvGrpSpPr>
              <a:grpSpLocks noChangeAspect="1"/>
            </p:cNvGrpSpPr>
            <p:nvPr>
              <p:custDataLst>
                <p:tags r:id="rId36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BE9440E9-0BAB-4509-A556-8A80E9683FAB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Arc 159">
                <a:extLst>
                  <a:ext uri="{FF2B5EF4-FFF2-40B4-BE49-F238E27FC236}">
                    <a16:creationId xmlns:a16="http://schemas.microsoft.com/office/drawing/2014/main" id="{CA6DB424-2E98-4F1D-87A4-EE09FA805687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9" name="Sticker" hidden="1">
            <a:extLst>
              <a:ext uri="{FF2B5EF4-FFF2-40B4-BE49-F238E27FC236}">
                <a16:creationId xmlns:a16="http://schemas.microsoft.com/office/drawing/2014/main" id="{2FA9271D-5EE0-4D66-9FDF-E4D1535949E8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558192" y="1289273"/>
            <a:ext cx="429605" cy="156997"/>
            <a:chOff x="8456447" y="272180"/>
            <a:chExt cx="322188" cy="156966"/>
          </a:xfrm>
        </p:grpSpPr>
        <p:sp>
          <p:nvSpPr>
            <p:cNvPr id="170" name="StickerRectangle">
              <a:extLst>
                <a:ext uri="{FF2B5EF4-FFF2-40B4-BE49-F238E27FC236}">
                  <a16:creationId xmlns:a16="http://schemas.microsoft.com/office/drawing/2014/main" id="{27342EFB-A6AF-4379-A9C9-4F8DD97D160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56447" y="272180"/>
              <a:ext cx="322188" cy="15696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18288" anchor="t" anchorCtr="0">
              <a:spAutoFit/>
            </a:bodyPr>
            <a:lstStyle/>
            <a:p>
              <a:pPr algn="l" defTabSz="1193860">
                <a:buClr>
                  <a:schemeClr val="tx2"/>
                </a:buClr>
              </a:pPr>
              <a:r>
                <a:rPr lang="en-US" sz="900" b="1" spc="50">
                  <a:ln w="3175">
                    <a:noFill/>
                  </a:ln>
                  <a:solidFill>
                    <a:schemeClr val="tx1"/>
                  </a:solidFill>
                </a:rPr>
                <a:t>Sticker</a:t>
              </a:r>
              <a:endParaRPr lang="en-US" sz="800" baseline="0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cxnSp>
          <p:nvCxnSpPr>
            <p:cNvPr id="171" name="StickerUnderline">
              <a:extLst>
                <a:ext uri="{FF2B5EF4-FFF2-40B4-BE49-F238E27FC236}">
                  <a16:creationId xmlns:a16="http://schemas.microsoft.com/office/drawing/2014/main" id="{AC518518-EC41-445B-B558-9DBD24A778EA}"/>
                </a:ext>
              </a:extLst>
            </p:cNvPr>
            <p:cNvCxnSpPr>
              <a:cxnSpLocks noChangeShapeType="1"/>
              <a:stCxn id="170" idx="4"/>
              <a:endCxn id="170" idx="6"/>
            </p:cNvCxnSpPr>
            <p:nvPr/>
          </p:nvCxnSpPr>
          <p:spPr bwMode="gray">
            <a:xfrm>
              <a:off x="8456447" y="429146"/>
              <a:ext cx="322188" cy="0"/>
            </a:xfrm>
            <a:prstGeom prst="straightConnector1">
              <a:avLst/>
            </a:prstGeom>
            <a:noFill/>
            <a:ln w="4191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9" name="LegendLines" hidden="1">
            <a:extLst>
              <a:ext uri="{FF2B5EF4-FFF2-40B4-BE49-F238E27FC236}">
                <a16:creationId xmlns:a16="http://schemas.microsoft.com/office/drawing/2014/main" id="{BA3F11B7-574B-46B5-AA05-051B7C0195CA}"/>
              </a:ext>
            </a:extLst>
          </p:cNvPr>
          <p:cNvGrpSpPr/>
          <p:nvPr/>
        </p:nvGrpSpPr>
        <p:grpSpPr>
          <a:xfrm>
            <a:off x="10367929" y="3301675"/>
            <a:ext cx="1269335" cy="958286"/>
            <a:chOff x="4372690" y="3739101"/>
            <a:chExt cx="1269335" cy="958286"/>
          </a:xfrm>
        </p:grpSpPr>
        <p:sp>
          <p:nvSpPr>
            <p:cNvPr id="180" name="Legend1">
              <a:extLst>
                <a:ext uri="{FF2B5EF4-FFF2-40B4-BE49-F238E27FC236}">
                  <a16:creationId xmlns:a16="http://schemas.microsoft.com/office/drawing/2014/main" id="{A89F3277-B9B0-4605-94B5-1A0F3CF3FD94}"/>
                </a:ext>
              </a:extLst>
            </p:cNvPr>
            <p:cNvSpPr txBox="1"/>
            <p:nvPr/>
          </p:nvSpPr>
          <p:spPr>
            <a:xfrm>
              <a:off x="4988914" y="3739101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1" name="Legend2">
              <a:extLst>
                <a:ext uri="{FF2B5EF4-FFF2-40B4-BE49-F238E27FC236}">
                  <a16:creationId xmlns:a16="http://schemas.microsoft.com/office/drawing/2014/main" id="{728FD0F6-6F17-4DBC-A433-275600325C11}"/>
                </a:ext>
              </a:extLst>
            </p:cNvPr>
            <p:cNvSpPr txBox="1"/>
            <p:nvPr/>
          </p:nvSpPr>
          <p:spPr>
            <a:xfrm>
              <a:off x="4988914" y="4110522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2" name="Legend3">
              <a:extLst>
                <a:ext uri="{FF2B5EF4-FFF2-40B4-BE49-F238E27FC236}">
                  <a16:creationId xmlns:a16="http://schemas.microsoft.com/office/drawing/2014/main" id="{824D0AAE-0E8B-4539-A5E0-724A7C2C5FB7}"/>
                </a:ext>
              </a:extLst>
            </p:cNvPr>
            <p:cNvSpPr txBox="1"/>
            <p:nvPr/>
          </p:nvSpPr>
          <p:spPr>
            <a:xfrm>
              <a:off x="4988914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3" name="LineLegend3">
              <a:extLst>
                <a:ext uri="{FF2B5EF4-FFF2-40B4-BE49-F238E27FC236}">
                  <a16:creationId xmlns:a16="http://schemas.microsoft.com/office/drawing/2014/main" id="{15B966CE-74A4-42D7-84D1-50EE1BD807B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58811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4" name="LineLegend2">
              <a:extLst>
                <a:ext uri="{FF2B5EF4-FFF2-40B4-BE49-F238E27FC236}">
                  <a16:creationId xmlns:a16="http://schemas.microsoft.com/office/drawing/2014/main" id="{4AD11E2E-205C-4B89-BD31-DA18921C3385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21475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5" name="LineLegend1">
              <a:extLst>
                <a:ext uri="{FF2B5EF4-FFF2-40B4-BE49-F238E27FC236}">
                  <a16:creationId xmlns:a16="http://schemas.microsoft.com/office/drawing/2014/main" id="{393D5D55-EAFF-4EBE-B2CF-AF057C324E6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384682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46FC25F-783C-9C6E-C4EC-93A06642A1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1"/>
            </p:custDataLst>
            <p:extLst>
              <p:ext uri="{D42A27DB-BD31-4B8C-83A1-F6EECF244321}">
                <p14:modId xmlns:p14="http://schemas.microsoft.com/office/powerpoint/2010/main" val="183852974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9" imgW="7772400" imgH="10058400" progId="TCLayout.ActiveDocument.1">
                  <p:embed/>
                </p:oleObj>
              </mc:Choice>
              <mc:Fallback>
                <p:oleObj name="think-cell Slide" r:id="rId49" imgW="7772400" imgH="1005840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46FC25F-783C-9C6E-C4EC-93A06642A1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Google Shape;15;p38">
            <a:extLst>
              <a:ext uri="{FF2B5EF4-FFF2-40B4-BE49-F238E27FC236}">
                <a16:creationId xmlns:a16="http://schemas.microsoft.com/office/drawing/2014/main" id="{3893D90E-CD0E-A298-29EF-8EC28298838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22652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  <p:sldLayoutId id="2147483915" r:id="rId15"/>
    <p:sldLayoutId id="2147483916" r:id="rId16"/>
    <p:sldLayoutId id="2147483917" r:id="rId17"/>
    <p:sldLayoutId id="2147483918" r:id="rId18"/>
    <p:sldLayoutId id="2147483919" r:id="rId19"/>
    <p:sldLayoutId id="2147483920" r:id="rId20"/>
    <p:sldLayoutId id="2147483921" r:id="rId21"/>
    <p:sldLayoutId id="2147483922" r:id="rId22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spc="0" baseline="0">
          <a:ln w="6350" cap="flat">
            <a:noFill/>
            <a:miter lim="800000"/>
          </a:ln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​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2pPr>
      <a:lvl3pPr marL="515938" indent="-2873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—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3pPr>
      <a:lvl4pPr marL="742950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4pPr>
      <a:lvl5pPr marL="914400" indent="-1365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›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4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>
            <p:custDataLst>
              <p:tags r:id="rId23"/>
            </p:custDataLst>
            <p:extLst>
              <p:ext uri="{D42A27DB-BD31-4B8C-83A1-F6EECF244321}">
                <p14:modId xmlns:p14="http://schemas.microsoft.com/office/powerpoint/2010/main" val="12312782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6" imgW="413" imgH="416" progId="TCLayout.ActiveDocument.1">
                  <p:embed/>
                </p:oleObj>
              </mc:Choice>
              <mc:Fallback>
                <p:oleObj name="think-cell Slide" r:id="rId46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194173E-7BB3-47F4-8EAD-18BFC563F97A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500" b="1" i="0" baseline="0">
              <a:solidFill>
                <a:schemeClr val="bg1"/>
              </a:solidFill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03" name="SlideLogoText">
            <a:extLst>
              <a:ext uri="{FF2B5EF4-FFF2-40B4-BE49-F238E27FC236}">
                <a16:creationId xmlns:a16="http://schemas.microsoft.com/office/drawing/2014/main" id="{69FC0062-74AE-4BDA-ACE7-D069B448DDBC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0443870" y="6499381"/>
            <a:ext cx="833562" cy="1384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1200">
                <a:solidFill>
                  <a:schemeClr val="bg2"/>
                </a:solidFill>
                <a:latin typeface="+mn-lt"/>
                <a:ea typeface="+mn-ea"/>
                <a:cs typeface="Arial" panose="020B0604020202020204" pitchFamily="34" charset="0"/>
              </a:rPr>
              <a:t>Company Name</a:t>
            </a:r>
          </a:p>
        </p:txBody>
      </p:sp>
      <p:cxnSp>
        <p:nvCxnSpPr>
          <p:cNvPr id="106" name="BottomLine">
            <a:extLst>
              <a:ext uri="{FF2B5EF4-FFF2-40B4-BE49-F238E27FC236}">
                <a16:creationId xmlns:a16="http://schemas.microsoft.com/office/drawing/2014/main" id="{8B868434-776E-46FC-90D6-2CC6F63A9A51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>
            <a:off x="554736" y="6453769"/>
            <a:ext cx="11082528" cy="0"/>
          </a:xfrm>
          <a:prstGeom prst="line">
            <a:avLst/>
          </a:prstGeom>
          <a:ln w="6350">
            <a:solidFill>
              <a:schemeClr val="bg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553972" y="6279028"/>
            <a:ext cx="72786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1200">
                <a:latin typeface="+mn-lt"/>
                <a:ea typeface="+mn-ea"/>
                <a:cs typeface="Arial" panose="020B0604020202020204" pitchFamily="34" charset="0"/>
              </a:rPr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8"/>
            </p:custDataLst>
          </p:nvPr>
        </p:nvSpPr>
        <p:spPr>
          <a:xfrm>
            <a:off x="554736" y="355092"/>
            <a:ext cx="11082528" cy="73152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192DB789-515B-4504-BE53-6445F2427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4736" y="2171700"/>
            <a:ext cx="11082528" cy="25237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9" name="Grid" hidden="1">
            <a:extLst>
              <a:ext uri="{FF2B5EF4-FFF2-40B4-BE49-F238E27FC236}">
                <a16:creationId xmlns:a16="http://schemas.microsoft.com/office/drawing/2014/main" id="{D35250B8-D61E-4F1A-9ACD-6E1BB958B78E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>
            <a:off x="0" y="0"/>
            <a:ext cx="12190476" cy="6858000"/>
            <a:chOff x="0" y="0"/>
            <a:chExt cx="12190476" cy="6858000"/>
          </a:xfrm>
        </p:grpSpPr>
        <p:sp>
          <p:nvSpPr>
            <p:cNvPr id="60" name="slide margin">
              <a:extLst>
                <a:ext uri="{FF2B5EF4-FFF2-40B4-BE49-F238E27FC236}">
                  <a16:creationId xmlns:a16="http://schemas.microsoft.com/office/drawing/2014/main" id="{B96EBE04-E01D-4922-8601-F1AD43DC4DA0}"/>
                </a:ext>
              </a:extLst>
            </p:cNvPr>
            <p:cNvSpPr/>
            <p:nvPr/>
          </p:nvSpPr>
          <p:spPr bwMode="invGray">
            <a:xfrm>
              <a:off x="1524" y="0"/>
              <a:ext cx="12188952" cy="6858000"/>
            </a:xfrm>
            <a:custGeom>
              <a:avLst/>
              <a:gdLst>
                <a:gd name="connsiteX0" fmla="*/ 551868 w 12188952"/>
                <a:gd name="connsiteY0" fmla="*/ 1709928 h 6858000"/>
                <a:gd name="connsiteX1" fmla="*/ 551868 w 12188952"/>
                <a:gd name="connsiteY1" fmla="*/ 6217920 h 6858000"/>
                <a:gd name="connsiteX2" fmla="*/ 11636196 w 12188952"/>
                <a:gd name="connsiteY2" fmla="*/ 6217920 h 6858000"/>
                <a:gd name="connsiteX3" fmla="*/ 11636196 w 12188952"/>
                <a:gd name="connsiteY3" fmla="*/ 1709928 h 6858000"/>
                <a:gd name="connsiteX4" fmla="*/ 0 w 12188952"/>
                <a:gd name="connsiteY4" fmla="*/ 0 h 6858000"/>
                <a:gd name="connsiteX5" fmla="*/ 12188952 w 12188952"/>
                <a:gd name="connsiteY5" fmla="*/ 0 h 6858000"/>
                <a:gd name="connsiteX6" fmla="*/ 12188952 w 12188952"/>
                <a:gd name="connsiteY6" fmla="*/ 6858000 h 6858000"/>
                <a:gd name="connsiteX7" fmla="*/ 0 w 12188952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8952" h="6858000">
                  <a:moveTo>
                    <a:pt x="551868" y="1709928"/>
                  </a:moveTo>
                  <a:lnTo>
                    <a:pt x="551868" y="6217920"/>
                  </a:lnTo>
                  <a:lnTo>
                    <a:pt x="11636196" y="6217920"/>
                  </a:lnTo>
                  <a:lnTo>
                    <a:pt x="11636196" y="1709928"/>
                  </a:lnTo>
                  <a:close/>
                  <a:moveTo>
                    <a:pt x="0" y="0"/>
                  </a:moveTo>
                  <a:lnTo>
                    <a:pt x="12188952" y="0"/>
                  </a:lnTo>
                  <a:lnTo>
                    <a:pt x="121889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CA037B0-2A91-4357-A969-80F65F949266}"/>
                </a:ext>
              </a:extLst>
            </p:cNvPr>
            <p:cNvCxnSpPr/>
            <p:nvPr/>
          </p:nvCxnSpPr>
          <p:spPr bwMode="invGray">
            <a:xfrm>
              <a:off x="85946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1BD7C67-EF90-4AA0-BA50-51299E7EEE4C}"/>
                </a:ext>
              </a:extLst>
            </p:cNvPr>
            <p:cNvCxnSpPr/>
            <p:nvPr/>
          </p:nvCxnSpPr>
          <p:spPr bwMode="invGray">
            <a:xfrm>
              <a:off x="1133254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719564A-5227-44A7-ABC0-4C6BBC1E2D6F}"/>
                </a:ext>
              </a:extLst>
            </p:cNvPr>
            <p:cNvCxnSpPr/>
            <p:nvPr/>
          </p:nvCxnSpPr>
          <p:spPr bwMode="invGray">
            <a:xfrm>
              <a:off x="181155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0FD85D0C-74E8-4603-86B8-FCC481122CE8}"/>
                </a:ext>
              </a:extLst>
            </p:cNvPr>
            <p:cNvCxnSpPr/>
            <p:nvPr/>
          </p:nvCxnSpPr>
          <p:spPr bwMode="invGray">
            <a:xfrm>
              <a:off x="276365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F8BF8BD-68B4-4717-8162-382FFCC9BC9A}"/>
                </a:ext>
              </a:extLst>
            </p:cNvPr>
            <p:cNvCxnSpPr/>
            <p:nvPr/>
          </p:nvCxnSpPr>
          <p:spPr bwMode="invGray">
            <a:xfrm>
              <a:off x="371575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9DB0B65-FCD8-4DD7-833A-DEED6A420E2A}"/>
                </a:ext>
              </a:extLst>
            </p:cNvPr>
            <p:cNvCxnSpPr/>
            <p:nvPr/>
          </p:nvCxnSpPr>
          <p:spPr bwMode="invGray">
            <a:xfrm>
              <a:off x="4667856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18151F3-D51F-4302-95BF-AE8E806F628D}"/>
                </a:ext>
              </a:extLst>
            </p:cNvPr>
            <p:cNvCxnSpPr/>
            <p:nvPr/>
          </p:nvCxnSpPr>
          <p:spPr bwMode="invGray">
            <a:xfrm>
              <a:off x="561995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5A6B330-5ACC-486B-8131-B7F5407825B2}"/>
                </a:ext>
              </a:extLst>
            </p:cNvPr>
            <p:cNvCxnSpPr/>
            <p:nvPr/>
          </p:nvCxnSpPr>
          <p:spPr bwMode="invGray">
            <a:xfrm>
              <a:off x="65720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DA5DE7AD-CCFE-4A85-9421-C7CEA9F80DEC}"/>
                </a:ext>
              </a:extLst>
            </p:cNvPr>
            <p:cNvCxnSpPr/>
            <p:nvPr/>
          </p:nvCxnSpPr>
          <p:spPr bwMode="invGray">
            <a:xfrm>
              <a:off x="752415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6E2A9A81-75D1-41A9-9821-54FC36E753C1}"/>
                </a:ext>
              </a:extLst>
            </p:cNvPr>
            <p:cNvCxnSpPr/>
            <p:nvPr/>
          </p:nvCxnSpPr>
          <p:spPr bwMode="invGray">
            <a:xfrm>
              <a:off x="847625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6FE52AA-2DD1-4D00-A984-41CDC38B2D7F}"/>
                </a:ext>
              </a:extLst>
            </p:cNvPr>
            <p:cNvCxnSpPr/>
            <p:nvPr/>
          </p:nvCxnSpPr>
          <p:spPr bwMode="invGray">
            <a:xfrm>
              <a:off x="942835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85C9FC50-7177-43E6-9E56-DC9A2E6B7E6E}"/>
                </a:ext>
              </a:extLst>
            </p:cNvPr>
            <p:cNvCxnSpPr/>
            <p:nvPr/>
          </p:nvCxnSpPr>
          <p:spPr bwMode="invGray">
            <a:xfrm>
              <a:off x="1038045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C97F85A-62E2-4591-B8D0-4F068B177B5D}"/>
                </a:ext>
              </a:extLst>
            </p:cNvPr>
            <p:cNvSpPr/>
            <p:nvPr/>
          </p:nvSpPr>
          <p:spPr bwMode="invGray">
            <a:xfrm>
              <a:off x="152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F4B967A-CF91-473D-8A35-2BE771F9F590}"/>
                </a:ext>
              </a:extLst>
            </p:cNvPr>
            <p:cNvSpPr/>
            <p:nvPr/>
          </p:nvSpPr>
          <p:spPr bwMode="invGray">
            <a:xfrm>
              <a:off x="1167385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AC41621-77EA-4492-8E68-0BE34108294A}"/>
                </a:ext>
              </a:extLst>
            </p:cNvPr>
            <p:cNvSpPr/>
            <p:nvPr/>
          </p:nvSpPr>
          <p:spPr bwMode="invGray">
            <a:xfrm>
              <a:off x="2119484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1A06AD2-A9EA-45D9-B15C-089884A54107}"/>
                </a:ext>
              </a:extLst>
            </p:cNvPr>
            <p:cNvSpPr/>
            <p:nvPr/>
          </p:nvSpPr>
          <p:spPr bwMode="invGray">
            <a:xfrm>
              <a:off x="3071583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7B39CC-379F-4224-9E59-81B1690088A0}"/>
                </a:ext>
              </a:extLst>
            </p:cNvPr>
            <p:cNvSpPr/>
            <p:nvPr/>
          </p:nvSpPr>
          <p:spPr bwMode="invGray">
            <a:xfrm>
              <a:off x="4023681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8002ACB-1459-4214-B28A-B38E8A1FF8A6}"/>
                </a:ext>
              </a:extLst>
            </p:cNvPr>
            <p:cNvSpPr/>
            <p:nvPr/>
          </p:nvSpPr>
          <p:spPr bwMode="invGray">
            <a:xfrm>
              <a:off x="4975780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1D59E94-AA3C-4DE0-8345-20C71667A205}"/>
                </a:ext>
              </a:extLst>
            </p:cNvPr>
            <p:cNvSpPr/>
            <p:nvPr/>
          </p:nvSpPr>
          <p:spPr bwMode="invGray">
            <a:xfrm>
              <a:off x="5927879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805F09B-786C-43E4-8288-B1AAF94C8ADE}"/>
                </a:ext>
              </a:extLst>
            </p:cNvPr>
            <p:cNvSpPr/>
            <p:nvPr/>
          </p:nvSpPr>
          <p:spPr bwMode="invGray">
            <a:xfrm>
              <a:off x="6879978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FB23B6E-567C-4896-8B32-DA4C452B4AE7}"/>
                </a:ext>
              </a:extLst>
            </p:cNvPr>
            <p:cNvSpPr/>
            <p:nvPr/>
          </p:nvSpPr>
          <p:spPr bwMode="invGray">
            <a:xfrm>
              <a:off x="7832077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B792231-972E-4476-BAF2-761E10463BA8}"/>
                </a:ext>
              </a:extLst>
            </p:cNvPr>
            <p:cNvSpPr/>
            <p:nvPr/>
          </p:nvSpPr>
          <p:spPr bwMode="invGray">
            <a:xfrm>
              <a:off x="8784176" y="0"/>
              <a:ext cx="339451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8370B7-3D11-4F78-B977-D8F0DE2694ED}"/>
                </a:ext>
              </a:extLst>
            </p:cNvPr>
            <p:cNvSpPr/>
            <p:nvPr/>
          </p:nvSpPr>
          <p:spPr bwMode="invGray">
            <a:xfrm>
              <a:off x="9736274" y="0"/>
              <a:ext cx="339450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C11EA99D-D15D-43C2-BF4E-36554B346AB6}"/>
                </a:ext>
              </a:extLst>
            </p:cNvPr>
            <p:cNvSpPr/>
            <p:nvPr/>
          </p:nvSpPr>
          <p:spPr bwMode="invGray">
            <a:xfrm>
              <a:off x="10688372" y="0"/>
              <a:ext cx="336244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A72B2F6-0AFF-4E6E-AFFF-60767DB3FA63}"/>
                </a:ext>
              </a:extLst>
            </p:cNvPr>
            <p:cNvSpPr/>
            <p:nvPr/>
          </p:nvSpPr>
          <p:spPr bwMode="invGray">
            <a:xfrm>
              <a:off x="11637264" y="0"/>
              <a:ext cx="55321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68F8E74-3AE4-4AF9-9F36-63344C9076D2}"/>
                </a:ext>
              </a:extLst>
            </p:cNvPr>
            <p:cNvSpPr/>
            <p:nvPr/>
          </p:nvSpPr>
          <p:spPr bwMode="invGray">
            <a:xfrm>
              <a:off x="7219428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1D5F169-E1D4-48A3-AE5B-F5F1BEF2E7CF}"/>
                </a:ext>
              </a:extLst>
            </p:cNvPr>
            <p:cNvSpPr/>
            <p:nvPr/>
          </p:nvSpPr>
          <p:spPr bwMode="invGray">
            <a:xfrm>
              <a:off x="1506835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230F928-F9B2-4955-9800-74DE09DCE6F2}"/>
                </a:ext>
              </a:extLst>
            </p:cNvPr>
            <p:cNvSpPr/>
            <p:nvPr/>
          </p:nvSpPr>
          <p:spPr bwMode="invGray">
            <a:xfrm>
              <a:off x="2458934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7C829A9-6808-4531-8C12-A84988E6DEE1}"/>
                </a:ext>
              </a:extLst>
            </p:cNvPr>
            <p:cNvSpPr/>
            <p:nvPr/>
          </p:nvSpPr>
          <p:spPr bwMode="invGray">
            <a:xfrm>
              <a:off x="3411033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FA5964C-E9C5-4C2F-BD6E-47BAFB5B6D17}"/>
                </a:ext>
              </a:extLst>
            </p:cNvPr>
            <p:cNvSpPr/>
            <p:nvPr/>
          </p:nvSpPr>
          <p:spPr bwMode="invGray">
            <a:xfrm>
              <a:off x="4363132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C168D8D-76CE-4BE5-BE95-79B96300EA3F}"/>
                </a:ext>
              </a:extLst>
            </p:cNvPr>
            <p:cNvSpPr/>
            <p:nvPr/>
          </p:nvSpPr>
          <p:spPr bwMode="invGray">
            <a:xfrm>
              <a:off x="5315230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749465C-813A-45F9-8C3E-5D06C8584929}"/>
                </a:ext>
              </a:extLst>
            </p:cNvPr>
            <p:cNvSpPr/>
            <p:nvPr/>
          </p:nvSpPr>
          <p:spPr bwMode="invGray">
            <a:xfrm>
              <a:off x="6267329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53894C26-2473-4C24-B082-48DD1E92241C}"/>
                </a:ext>
              </a:extLst>
            </p:cNvPr>
            <p:cNvSpPr/>
            <p:nvPr/>
          </p:nvSpPr>
          <p:spPr bwMode="invGray">
            <a:xfrm>
              <a:off x="8171527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FDA0320-8435-46CA-B1B3-5203F54A419F}"/>
                </a:ext>
              </a:extLst>
            </p:cNvPr>
            <p:cNvSpPr/>
            <p:nvPr/>
          </p:nvSpPr>
          <p:spPr bwMode="invGray">
            <a:xfrm>
              <a:off x="912362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A42721E4-5D12-459C-AC2E-7CE148AF9062}"/>
                </a:ext>
              </a:extLst>
            </p:cNvPr>
            <p:cNvSpPr/>
            <p:nvPr/>
          </p:nvSpPr>
          <p:spPr bwMode="invGray">
            <a:xfrm>
              <a:off x="10075725" y="0"/>
              <a:ext cx="609447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BF7D46B-3779-49D0-BCB4-F2DCE091958D}"/>
                </a:ext>
              </a:extLst>
            </p:cNvPr>
            <p:cNvSpPr/>
            <p:nvPr/>
          </p:nvSpPr>
          <p:spPr bwMode="invGray">
            <a:xfrm>
              <a:off x="11027826" y="0"/>
              <a:ext cx="609438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634464F0-BD7F-4488-85F0-EC20C24BECAA}"/>
                </a:ext>
              </a:extLst>
            </p:cNvPr>
            <p:cNvSpPr/>
            <p:nvPr/>
          </p:nvSpPr>
          <p:spPr bwMode="invGray">
            <a:xfrm>
              <a:off x="554736" y="0"/>
              <a:ext cx="609448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82B54541-0CDD-4724-8101-AABFF1207033}"/>
                </a:ext>
              </a:extLst>
            </p:cNvPr>
            <p:cNvCxnSpPr/>
            <p:nvPr/>
          </p:nvCxnSpPr>
          <p:spPr bwMode="invGray">
            <a:xfrm>
              <a:off x="0" y="6217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45070398-8D55-4EE2-8CA4-47428E2AF03F}"/>
                </a:ext>
              </a:extLst>
            </p:cNvPr>
            <p:cNvCxnSpPr/>
            <p:nvPr/>
          </p:nvCxnSpPr>
          <p:spPr bwMode="invGray">
            <a:xfrm>
              <a:off x="0" y="3108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42166891-56D0-4EBC-B681-501401DEF9D4}"/>
                </a:ext>
              </a:extLst>
            </p:cNvPr>
            <p:cNvCxnSpPr/>
            <p:nvPr/>
          </p:nvCxnSpPr>
          <p:spPr bwMode="invGray">
            <a:xfrm>
              <a:off x="0" y="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C13A87E3-D106-41FF-A8CD-C27DABF0103D}"/>
                </a:ext>
              </a:extLst>
            </p:cNvPr>
            <p:cNvCxnSpPr/>
            <p:nvPr/>
          </p:nvCxnSpPr>
          <p:spPr bwMode="invGray">
            <a:xfrm>
              <a:off x="0" y="12435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164477D-838D-4C70-ADD7-37AD79A844AA}"/>
                </a:ext>
              </a:extLst>
            </p:cNvPr>
            <p:cNvCxnSpPr/>
            <p:nvPr/>
          </p:nvCxnSpPr>
          <p:spPr bwMode="invGray">
            <a:xfrm>
              <a:off x="0" y="9326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72B193C0-8980-4BB2-8E91-7A1C9ABE0B6C}"/>
                </a:ext>
              </a:extLst>
            </p:cNvPr>
            <p:cNvCxnSpPr/>
            <p:nvPr/>
          </p:nvCxnSpPr>
          <p:spPr bwMode="invGray">
            <a:xfrm>
              <a:off x="0" y="18653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1A94AAA-1D98-4233-842E-2A2F52812358}"/>
                </a:ext>
              </a:extLst>
            </p:cNvPr>
            <p:cNvCxnSpPr/>
            <p:nvPr/>
          </p:nvCxnSpPr>
          <p:spPr bwMode="invGray">
            <a:xfrm>
              <a:off x="0" y="15544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21F2B43-A2DC-42F4-8EA4-A8A4DA6D6FA7}"/>
                </a:ext>
              </a:extLst>
            </p:cNvPr>
            <p:cNvCxnSpPr/>
            <p:nvPr/>
          </p:nvCxnSpPr>
          <p:spPr bwMode="invGray">
            <a:xfrm>
              <a:off x="0" y="24871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60F0923-6896-405D-AD16-F097448F3E3D}"/>
                </a:ext>
              </a:extLst>
            </p:cNvPr>
            <p:cNvCxnSpPr/>
            <p:nvPr/>
          </p:nvCxnSpPr>
          <p:spPr bwMode="invGray">
            <a:xfrm>
              <a:off x="0" y="21762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C70D5B1-47D7-451F-B83A-973A26731A22}"/>
                </a:ext>
              </a:extLst>
            </p:cNvPr>
            <p:cNvCxnSpPr/>
            <p:nvPr/>
          </p:nvCxnSpPr>
          <p:spPr bwMode="invGray">
            <a:xfrm>
              <a:off x="0" y="310896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FD9A464-81FE-4829-A1C5-5CCEE42448B3}"/>
                </a:ext>
              </a:extLst>
            </p:cNvPr>
            <p:cNvCxnSpPr/>
            <p:nvPr/>
          </p:nvCxnSpPr>
          <p:spPr bwMode="invGray">
            <a:xfrm>
              <a:off x="0" y="27980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F55CAB0-53A2-417F-9F66-C0437933E98B}"/>
                </a:ext>
              </a:extLst>
            </p:cNvPr>
            <p:cNvCxnSpPr/>
            <p:nvPr/>
          </p:nvCxnSpPr>
          <p:spPr bwMode="invGray">
            <a:xfrm>
              <a:off x="0" y="373075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547EE77-7495-47CB-BEC9-D5C742DF2B2C}"/>
                </a:ext>
              </a:extLst>
            </p:cNvPr>
            <p:cNvCxnSpPr/>
            <p:nvPr/>
          </p:nvCxnSpPr>
          <p:spPr bwMode="invGray">
            <a:xfrm>
              <a:off x="0" y="341985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A942184-696A-4A78-BB9D-3D619B990987}"/>
                </a:ext>
              </a:extLst>
            </p:cNvPr>
            <p:cNvCxnSpPr/>
            <p:nvPr/>
          </p:nvCxnSpPr>
          <p:spPr bwMode="invGray">
            <a:xfrm>
              <a:off x="0" y="43525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B5F4EE6-4D4C-4488-80DE-36C83D540765}"/>
                </a:ext>
              </a:extLst>
            </p:cNvPr>
            <p:cNvCxnSpPr/>
            <p:nvPr/>
          </p:nvCxnSpPr>
          <p:spPr bwMode="invGray">
            <a:xfrm>
              <a:off x="0" y="40416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D3A42E3-1ED2-4BBE-8B0B-CEA491522F0A}"/>
                </a:ext>
              </a:extLst>
            </p:cNvPr>
            <p:cNvCxnSpPr/>
            <p:nvPr/>
          </p:nvCxnSpPr>
          <p:spPr bwMode="invGray">
            <a:xfrm>
              <a:off x="0" y="49743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94162AD8-9037-4220-B19F-7B3A0F44E941}"/>
                </a:ext>
              </a:extLst>
            </p:cNvPr>
            <p:cNvCxnSpPr/>
            <p:nvPr/>
          </p:nvCxnSpPr>
          <p:spPr bwMode="invGray">
            <a:xfrm>
              <a:off x="0" y="46634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20FB70-03E4-4D7E-BA41-546EAAB33089}"/>
                </a:ext>
              </a:extLst>
            </p:cNvPr>
            <p:cNvCxnSpPr/>
            <p:nvPr/>
          </p:nvCxnSpPr>
          <p:spPr bwMode="invGray">
            <a:xfrm>
              <a:off x="0" y="55961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A84D3C92-FDAE-47DB-9457-A9B216922E98}"/>
                </a:ext>
              </a:extLst>
            </p:cNvPr>
            <p:cNvCxnSpPr/>
            <p:nvPr/>
          </p:nvCxnSpPr>
          <p:spPr bwMode="invGray">
            <a:xfrm>
              <a:off x="0" y="52852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B5DF0860-265F-4ABC-9F65-0C1D385DAA19}"/>
                </a:ext>
              </a:extLst>
            </p:cNvPr>
            <p:cNvCxnSpPr/>
            <p:nvPr/>
          </p:nvCxnSpPr>
          <p:spPr bwMode="invGray">
            <a:xfrm>
              <a:off x="0" y="62179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D878D1D5-E6E5-4FA6-AF6E-95E8AF796777}"/>
                </a:ext>
              </a:extLst>
            </p:cNvPr>
            <p:cNvCxnSpPr/>
            <p:nvPr/>
          </p:nvCxnSpPr>
          <p:spPr bwMode="invGray">
            <a:xfrm>
              <a:off x="0" y="59070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E11FF29A-4B39-4335-9BD5-ED902309BF79}"/>
                </a:ext>
              </a:extLst>
            </p:cNvPr>
            <p:cNvCxnSpPr/>
            <p:nvPr/>
          </p:nvCxnSpPr>
          <p:spPr bwMode="invGray">
            <a:xfrm>
              <a:off x="0" y="65288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3A82A803-5E70-4523-9F20-67F308765C7E}"/>
                </a:ext>
              </a:extLst>
            </p:cNvPr>
            <p:cNvCxnSpPr/>
            <p:nvPr/>
          </p:nvCxnSpPr>
          <p:spPr bwMode="invGray">
            <a:xfrm>
              <a:off x="0" y="77724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4208CB2-5882-4416-87C9-284BDAF3367A}"/>
                </a:ext>
              </a:extLst>
            </p:cNvPr>
            <p:cNvCxnSpPr/>
            <p:nvPr/>
          </p:nvCxnSpPr>
          <p:spPr bwMode="invGray">
            <a:xfrm>
              <a:off x="0" y="46634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D4116CD-6422-4E26-9703-D3F7C10FCD56}"/>
                </a:ext>
              </a:extLst>
            </p:cNvPr>
            <p:cNvCxnSpPr/>
            <p:nvPr/>
          </p:nvCxnSpPr>
          <p:spPr bwMode="invGray">
            <a:xfrm>
              <a:off x="0" y="15544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31AB3A35-E2FF-4178-896B-F08E77092825}"/>
                </a:ext>
              </a:extLst>
            </p:cNvPr>
            <p:cNvCxnSpPr/>
            <p:nvPr/>
          </p:nvCxnSpPr>
          <p:spPr bwMode="invGray">
            <a:xfrm>
              <a:off x="0" y="139903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2179C539-DD6F-48AA-8F80-27BC682014AF}"/>
                </a:ext>
              </a:extLst>
            </p:cNvPr>
            <p:cNvCxnSpPr/>
            <p:nvPr/>
          </p:nvCxnSpPr>
          <p:spPr bwMode="invGray">
            <a:xfrm>
              <a:off x="0" y="108813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784004E-3271-4D1C-B1EA-CA1E334E0D03}"/>
                </a:ext>
              </a:extLst>
            </p:cNvPr>
            <p:cNvCxnSpPr/>
            <p:nvPr/>
          </p:nvCxnSpPr>
          <p:spPr bwMode="invGray">
            <a:xfrm>
              <a:off x="0" y="202082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657725E-FBF6-491D-9BA1-E6A9727F4F2D}"/>
                </a:ext>
              </a:extLst>
            </p:cNvPr>
            <p:cNvCxnSpPr/>
            <p:nvPr/>
          </p:nvCxnSpPr>
          <p:spPr bwMode="invGray">
            <a:xfrm>
              <a:off x="0" y="170992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1244567-76A7-47AF-9353-403D05D533F0}"/>
                </a:ext>
              </a:extLst>
            </p:cNvPr>
            <p:cNvCxnSpPr/>
            <p:nvPr/>
          </p:nvCxnSpPr>
          <p:spPr bwMode="invGray">
            <a:xfrm>
              <a:off x="0" y="264261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EC47A2A-ED3B-4AD0-ACD5-F8ED92644229}"/>
                </a:ext>
              </a:extLst>
            </p:cNvPr>
            <p:cNvCxnSpPr/>
            <p:nvPr/>
          </p:nvCxnSpPr>
          <p:spPr bwMode="invGray">
            <a:xfrm>
              <a:off x="0" y="233172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0F3E01E5-F569-4020-BCB0-083537701AB0}"/>
                </a:ext>
              </a:extLst>
            </p:cNvPr>
            <p:cNvCxnSpPr/>
            <p:nvPr/>
          </p:nvCxnSpPr>
          <p:spPr bwMode="invGray">
            <a:xfrm>
              <a:off x="0" y="326440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1121A42-5912-44C8-B9A3-FDEC8EA70284}"/>
                </a:ext>
              </a:extLst>
            </p:cNvPr>
            <p:cNvCxnSpPr/>
            <p:nvPr/>
          </p:nvCxnSpPr>
          <p:spPr bwMode="invGray">
            <a:xfrm>
              <a:off x="0" y="295351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9B1DE7-25C8-4743-8284-FA656D339F55}"/>
                </a:ext>
              </a:extLst>
            </p:cNvPr>
            <p:cNvCxnSpPr/>
            <p:nvPr/>
          </p:nvCxnSpPr>
          <p:spPr bwMode="invGray">
            <a:xfrm>
              <a:off x="0" y="388620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526249F1-59FB-44FC-8AF9-D7F90AFBEE2C}"/>
                </a:ext>
              </a:extLst>
            </p:cNvPr>
            <p:cNvCxnSpPr/>
            <p:nvPr/>
          </p:nvCxnSpPr>
          <p:spPr bwMode="invGray">
            <a:xfrm>
              <a:off x="0" y="357530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E6D42779-D977-4405-A149-D8DE5B52134A}"/>
                </a:ext>
              </a:extLst>
            </p:cNvPr>
            <p:cNvCxnSpPr/>
            <p:nvPr/>
          </p:nvCxnSpPr>
          <p:spPr bwMode="invGray">
            <a:xfrm>
              <a:off x="0" y="450799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27EE8A2F-6AD9-4AE7-B04B-7892891F84AC}"/>
                </a:ext>
              </a:extLst>
            </p:cNvPr>
            <p:cNvCxnSpPr/>
            <p:nvPr/>
          </p:nvCxnSpPr>
          <p:spPr bwMode="invGray">
            <a:xfrm>
              <a:off x="0" y="419709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8F4A59A-16C3-4C3A-AB79-FE22721EA641}"/>
                </a:ext>
              </a:extLst>
            </p:cNvPr>
            <p:cNvCxnSpPr/>
            <p:nvPr/>
          </p:nvCxnSpPr>
          <p:spPr bwMode="invGray">
            <a:xfrm>
              <a:off x="0" y="512978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CA3A6CC-1A49-42F6-A318-99D9224BDC91}"/>
                </a:ext>
              </a:extLst>
            </p:cNvPr>
            <p:cNvCxnSpPr/>
            <p:nvPr/>
          </p:nvCxnSpPr>
          <p:spPr bwMode="invGray">
            <a:xfrm>
              <a:off x="0" y="481888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2DC3484E-5EF8-49C4-B1F6-75C854D50C80}"/>
                </a:ext>
              </a:extLst>
            </p:cNvPr>
            <p:cNvCxnSpPr/>
            <p:nvPr/>
          </p:nvCxnSpPr>
          <p:spPr bwMode="invGray">
            <a:xfrm>
              <a:off x="0" y="5751576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3461A54-E77E-414D-B7E0-7364070D9566}"/>
                </a:ext>
              </a:extLst>
            </p:cNvPr>
            <p:cNvCxnSpPr/>
            <p:nvPr/>
          </p:nvCxnSpPr>
          <p:spPr bwMode="invGray">
            <a:xfrm>
              <a:off x="0" y="5440680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9C48517-171B-43FD-A41C-58C9B531BDB5}"/>
                </a:ext>
              </a:extLst>
            </p:cNvPr>
            <p:cNvCxnSpPr/>
            <p:nvPr/>
          </p:nvCxnSpPr>
          <p:spPr bwMode="invGray">
            <a:xfrm>
              <a:off x="0" y="6373368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429932A-1238-48FC-B171-20A3AA531D40}"/>
                </a:ext>
              </a:extLst>
            </p:cNvPr>
            <p:cNvCxnSpPr/>
            <p:nvPr/>
          </p:nvCxnSpPr>
          <p:spPr bwMode="invGray">
            <a:xfrm>
              <a:off x="0" y="6062472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BED7651-AF04-41D4-9476-5A43476D85BB}"/>
                </a:ext>
              </a:extLst>
            </p:cNvPr>
            <p:cNvCxnSpPr/>
            <p:nvPr/>
          </p:nvCxnSpPr>
          <p:spPr bwMode="invGray">
            <a:xfrm>
              <a:off x="0" y="6684264"/>
              <a:ext cx="12188952" cy="0"/>
            </a:xfrm>
            <a:prstGeom prst="line">
              <a:avLst/>
            </a:prstGeom>
            <a:ln w="6350">
              <a:solidFill>
                <a:srgbClr val="19D3C5">
                  <a:alpha val="2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main body box">
              <a:extLst>
                <a:ext uri="{FF2B5EF4-FFF2-40B4-BE49-F238E27FC236}">
                  <a16:creationId xmlns:a16="http://schemas.microsoft.com/office/drawing/2014/main" id="{100DE417-9DB9-4840-8370-B716FFA27760}"/>
                </a:ext>
              </a:extLst>
            </p:cNvPr>
            <p:cNvSpPr/>
            <p:nvPr/>
          </p:nvSpPr>
          <p:spPr bwMode="invGray">
            <a:xfrm>
              <a:off x="554736" y="1709928"/>
              <a:ext cx="11082528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B93A1E2B-8C80-482F-83BE-384344D09839}"/>
                </a:ext>
              </a:extLst>
            </p:cNvPr>
            <p:cNvCxnSpPr/>
            <p:nvPr/>
          </p:nvCxnSpPr>
          <p:spPr bwMode="invGray">
            <a:xfrm>
              <a:off x="554736" y="2177796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BEAB22C5-0A46-4041-9158-6DC76EA2F350}"/>
                </a:ext>
              </a:extLst>
            </p:cNvPr>
            <p:cNvCxnSpPr/>
            <p:nvPr/>
          </p:nvCxnSpPr>
          <p:spPr bwMode="invGray">
            <a:xfrm>
              <a:off x="554736" y="1711453"/>
              <a:ext cx="11082528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</p:grpSp>
      <p:grpSp>
        <p:nvGrpSpPr>
          <p:cNvPr id="187" name="LegendBoxes" hidden="1">
            <a:extLst>
              <a:ext uri="{FF2B5EF4-FFF2-40B4-BE49-F238E27FC236}">
                <a16:creationId xmlns:a16="http://schemas.microsoft.com/office/drawing/2014/main" id="{5048A9C9-0655-49B2-A283-6A54678F321B}"/>
              </a:ext>
            </a:extLst>
          </p:cNvPr>
          <p:cNvGrpSpPr/>
          <p:nvPr/>
        </p:nvGrpSpPr>
        <p:grpSpPr>
          <a:xfrm>
            <a:off x="10554770" y="4322824"/>
            <a:ext cx="984864" cy="1717282"/>
            <a:chOff x="9585951" y="2980105"/>
            <a:chExt cx="984864" cy="1717282"/>
          </a:xfrm>
        </p:grpSpPr>
        <p:sp>
          <p:nvSpPr>
            <p:cNvPr id="188" name="RectangleLegend1">
              <a:extLst>
                <a:ext uri="{FF2B5EF4-FFF2-40B4-BE49-F238E27FC236}">
                  <a16:creationId xmlns:a16="http://schemas.microsoft.com/office/drawing/2014/main" id="{8F219674-AEDF-41A7-B3C3-07BD8D165776}"/>
                </a:ext>
              </a:extLst>
            </p:cNvPr>
            <p:cNvSpPr/>
            <p:nvPr/>
          </p:nvSpPr>
          <p:spPr>
            <a:xfrm>
              <a:off x="9585951" y="3001463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89" name="RectangleLegend2">
              <a:extLst>
                <a:ext uri="{FF2B5EF4-FFF2-40B4-BE49-F238E27FC236}">
                  <a16:creationId xmlns:a16="http://schemas.microsoft.com/office/drawing/2014/main" id="{76884974-3CCD-4F11-B109-02708F18B04E}"/>
                </a:ext>
              </a:extLst>
            </p:cNvPr>
            <p:cNvSpPr/>
            <p:nvPr/>
          </p:nvSpPr>
          <p:spPr>
            <a:xfrm>
              <a:off x="9585951" y="3380961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0" name="RectangleLegend3">
              <a:extLst>
                <a:ext uri="{FF2B5EF4-FFF2-40B4-BE49-F238E27FC236}">
                  <a16:creationId xmlns:a16="http://schemas.microsoft.com/office/drawing/2014/main" id="{D440B2EC-6FE5-4259-BA11-DC2E3B68E637}"/>
                </a:ext>
              </a:extLst>
            </p:cNvPr>
            <p:cNvSpPr/>
            <p:nvPr/>
          </p:nvSpPr>
          <p:spPr>
            <a:xfrm>
              <a:off x="9585951" y="3754557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1" name="RectangleLegend4">
              <a:extLst>
                <a:ext uri="{FF2B5EF4-FFF2-40B4-BE49-F238E27FC236}">
                  <a16:creationId xmlns:a16="http://schemas.microsoft.com/office/drawing/2014/main" id="{52FE9D34-332E-47CD-94B8-12A069181C03}"/>
                </a:ext>
              </a:extLst>
            </p:cNvPr>
            <p:cNvSpPr/>
            <p:nvPr/>
          </p:nvSpPr>
          <p:spPr>
            <a:xfrm>
              <a:off x="9585951" y="4128153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2" name="RectangleLegend5">
              <a:extLst>
                <a:ext uri="{FF2B5EF4-FFF2-40B4-BE49-F238E27FC236}">
                  <a16:creationId xmlns:a16="http://schemas.microsoft.com/office/drawing/2014/main" id="{1D6EA8D9-42BE-4743-876B-1050D1436021}"/>
                </a:ext>
              </a:extLst>
            </p:cNvPr>
            <p:cNvSpPr/>
            <p:nvPr/>
          </p:nvSpPr>
          <p:spPr>
            <a:xfrm>
              <a:off x="9585951" y="4501749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93" name="Legend1">
              <a:extLst>
                <a:ext uri="{FF2B5EF4-FFF2-40B4-BE49-F238E27FC236}">
                  <a16:creationId xmlns:a16="http://schemas.microsoft.com/office/drawing/2014/main" id="{50F3208A-D1A9-4DEE-B968-1381D0DE88E8}"/>
                </a:ext>
              </a:extLst>
            </p:cNvPr>
            <p:cNvSpPr txBox="1"/>
            <p:nvPr/>
          </p:nvSpPr>
          <p:spPr>
            <a:xfrm>
              <a:off x="9912097" y="2980105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4" name="Legend2">
              <a:extLst>
                <a:ext uri="{FF2B5EF4-FFF2-40B4-BE49-F238E27FC236}">
                  <a16:creationId xmlns:a16="http://schemas.microsoft.com/office/drawing/2014/main" id="{69AC8C80-52E4-4497-A147-009E23FB42A5}"/>
                </a:ext>
              </a:extLst>
            </p:cNvPr>
            <p:cNvSpPr txBox="1"/>
            <p:nvPr/>
          </p:nvSpPr>
          <p:spPr>
            <a:xfrm>
              <a:off x="9912097" y="3359603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5" name="Legend3">
              <a:extLst>
                <a:ext uri="{FF2B5EF4-FFF2-40B4-BE49-F238E27FC236}">
                  <a16:creationId xmlns:a16="http://schemas.microsoft.com/office/drawing/2014/main" id="{218BEB5C-C19E-451D-B538-56A492CF74C6}"/>
                </a:ext>
              </a:extLst>
            </p:cNvPr>
            <p:cNvSpPr txBox="1"/>
            <p:nvPr/>
          </p:nvSpPr>
          <p:spPr>
            <a:xfrm>
              <a:off x="9912097" y="3739101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6" name="Legend4">
              <a:extLst>
                <a:ext uri="{FF2B5EF4-FFF2-40B4-BE49-F238E27FC236}">
                  <a16:creationId xmlns:a16="http://schemas.microsoft.com/office/drawing/2014/main" id="{B77C1590-32D9-4A52-8AF0-454D06E80BF2}"/>
                </a:ext>
              </a:extLst>
            </p:cNvPr>
            <p:cNvSpPr txBox="1"/>
            <p:nvPr/>
          </p:nvSpPr>
          <p:spPr>
            <a:xfrm>
              <a:off x="9912097" y="4110522"/>
              <a:ext cx="658718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7" name="Legend5">
              <a:extLst>
                <a:ext uri="{FF2B5EF4-FFF2-40B4-BE49-F238E27FC236}">
                  <a16:creationId xmlns:a16="http://schemas.microsoft.com/office/drawing/2014/main" id="{A40A9DB6-E1B2-47A6-8B66-4FCDC31DD600}"/>
                </a:ext>
              </a:extLst>
            </p:cNvPr>
            <p:cNvSpPr txBox="1"/>
            <p:nvPr/>
          </p:nvSpPr>
          <p:spPr>
            <a:xfrm>
              <a:off x="9912097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48" name="LegendMoons" hidden="1">
            <a:extLst>
              <a:ext uri="{FF2B5EF4-FFF2-40B4-BE49-F238E27FC236}">
                <a16:creationId xmlns:a16="http://schemas.microsoft.com/office/drawing/2014/main" id="{DDFB4BFF-188C-450D-B4D3-DF8BD2DB3D7F}"/>
              </a:ext>
            </a:extLst>
          </p:cNvPr>
          <p:cNvGrpSpPr/>
          <p:nvPr/>
        </p:nvGrpSpPr>
        <p:grpSpPr>
          <a:xfrm>
            <a:off x="7723680" y="1702457"/>
            <a:ext cx="1023616" cy="1731859"/>
            <a:chOff x="7723680" y="1702457"/>
            <a:chExt cx="1023616" cy="1731859"/>
          </a:xfrm>
        </p:grpSpPr>
        <p:sp>
          <p:nvSpPr>
            <p:cNvPr id="149" name="Legend1">
              <a:extLst>
                <a:ext uri="{FF2B5EF4-FFF2-40B4-BE49-F238E27FC236}">
                  <a16:creationId xmlns:a16="http://schemas.microsoft.com/office/drawing/2014/main" id="{66D8D147-F2B4-4250-9C41-767555E14320}"/>
                </a:ext>
              </a:extLst>
            </p:cNvPr>
            <p:cNvSpPr txBox="1"/>
            <p:nvPr/>
          </p:nvSpPr>
          <p:spPr>
            <a:xfrm>
              <a:off x="8076312" y="1709816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0" name="Legend2">
              <a:extLst>
                <a:ext uri="{FF2B5EF4-FFF2-40B4-BE49-F238E27FC236}">
                  <a16:creationId xmlns:a16="http://schemas.microsoft.com/office/drawing/2014/main" id="{E9DCC6EC-92E6-47D0-B23D-94365AC17441}"/>
                </a:ext>
              </a:extLst>
            </p:cNvPr>
            <p:cNvSpPr txBox="1"/>
            <p:nvPr/>
          </p:nvSpPr>
          <p:spPr>
            <a:xfrm>
              <a:off x="8076312" y="2085275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1" name="Legend3">
              <a:extLst>
                <a:ext uri="{FF2B5EF4-FFF2-40B4-BE49-F238E27FC236}">
                  <a16:creationId xmlns:a16="http://schemas.microsoft.com/office/drawing/2014/main" id="{8451F4C0-E484-44FD-B923-EE0B1E1D1274}"/>
                </a:ext>
              </a:extLst>
            </p:cNvPr>
            <p:cNvSpPr txBox="1"/>
            <p:nvPr/>
          </p:nvSpPr>
          <p:spPr>
            <a:xfrm>
              <a:off x="8076312" y="246073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2" name="Legend4">
              <a:extLst>
                <a:ext uri="{FF2B5EF4-FFF2-40B4-BE49-F238E27FC236}">
                  <a16:creationId xmlns:a16="http://schemas.microsoft.com/office/drawing/2014/main" id="{508A2D78-9A17-4FB2-A405-02E4BB25DD6C}"/>
                </a:ext>
              </a:extLst>
            </p:cNvPr>
            <p:cNvSpPr txBox="1"/>
            <p:nvPr/>
          </p:nvSpPr>
          <p:spPr>
            <a:xfrm>
              <a:off x="8076312" y="2836193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3" name="Legend5">
              <a:extLst>
                <a:ext uri="{FF2B5EF4-FFF2-40B4-BE49-F238E27FC236}">
                  <a16:creationId xmlns:a16="http://schemas.microsoft.com/office/drawing/2014/main" id="{CF32E1C9-EF64-41BC-8B8E-B7FED880E653}"/>
                </a:ext>
              </a:extLst>
            </p:cNvPr>
            <p:cNvSpPr txBox="1"/>
            <p:nvPr/>
          </p:nvSpPr>
          <p:spPr>
            <a:xfrm>
              <a:off x="8076312" y="3211654"/>
              <a:ext cx="670984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154" name="MoonLegend1">
              <a:extLst>
                <a:ext uri="{FF2B5EF4-FFF2-40B4-BE49-F238E27FC236}">
                  <a16:creationId xmlns:a16="http://schemas.microsoft.com/office/drawing/2014/main" id="{496CCEDB-0BDA-47D9-9BA4-03BD59D6EEC2}"/>
                </a:ext>
              </a:extLst>
            </p:cNvPr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F21E8F0F-ACA9-405E-8484-3FE9B6124FFD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Arc 167" hidden="1">
                <a:extLst>
                  <a:ext uri="{FF2B5EF4-FFF2-40B4-BE49-F238E27FC236}">
                    <a16:creationId xmlns:a16="http://schemas.microsoft.com/office/drawing/2014/main" id="{315D8D40-04AC-475B-AFC0-F08E492D131D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5" name="MoonLegend2">
              <a:extLst>
                <a:ext uri="{FF2B5EF4-FFF2-40B4-BE49-F238E27FC236}">
                  <a16:creationId xmlns:a16="http://schemas.microsoft.com/office/drawing/2014/main" id="{BCF3BE62-91BA-488B-84C7-3FE20CFBDB9A}"/>
                </a:ext>
              </a:extLst>
            </p:cNvPr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D27FF75E-C9E0-4D28-8F47-85C2D2EE375F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Arc 165">
                <a:extLst>
                  <a:ext uri="{FF2B5EF4-FFF2-40B4-BE49-F238E27FC236}">
                    <a16:creationId xmlns:a16="http://schemas.microsoft.com/office/drawing/2014/main" id="{BDC4F596-0330-4D95-8A02-83794DACDB00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6" name="MoonLegend3">
              <a:extLst>
                <a:ext uri="{FF2B5EF4-FFF2-40B4-BE49-F238E27FC236}">
                  <a16:creationId xmlns:a16="http://schemas.microsoft.com/office/drawing/2014/main" id="{E4482EDB-85E9-4926-9441-26A85880E202}"/>
                </a:ext>
              </a:extLst>
            </p:cNvPr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6B270099-CB45-46A3-8BC6-ADF0FABD3567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Arc 163">
                <a:extLst>
                  <a:ext uri="{FF2B5EF4-FFF2-40B4-BE49-F238E27FC236}">
                    <a16:creationId xmlns:a16="http://schemas.microsoft.com/office/drawing/2014/main" id="{4D910DDA-12F5-450E-85C1-CD98B4A9EE80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MoonLegend4">
              <a:extLst>
                <a:ext uri="{FF2B5EF4-FFF2-40B4-BE49-F238E27FC236}">
                  <a16:creationId xmlns:a16="http://schemas.microsoft.com/office/drawing/2014/main" id="{2606D4D9-DA1B-4BEB-8CC9-41FDA33CC5A0}"/>
                </a:ext>
              </a:extLst>
            </p:cNvPr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81477097-8655-4968-A993-EA579ADDDBCF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Arc 161">
                <a:extLst>
                  <a:ext uri="{FF2B5EF4-FFF2-40B4-BE49-F238E27FC236}">
                    <a16:creationId xmlns:a16="http://schemas.microsoft.com/office/drawing/2014/main" id="{EAFFF099-23A4-4400-9308-28EB2E760A74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8" name="MoonLegend5">
              <a:extLst>
                <a:ext uri="{FF2B5EF4-FFF2-40B4-BE49-F238E27FC236}">
                  <a16:creationId xmlns:a16="http://schemas.microsoft.com/office/drawing/2014/main" id="{157F392C-3A22-465F-B4F0-A7E9FD7A01A1}"/>
                </a:ext>
              </a:extLst>
            </p:cNvPr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BE9440E9-0BAB-4509-A556-8A80E9683FAB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0" name="Arc 159">
                <a:extLst>
                  <a:ext uri="{FF2B5EF4-FFF2-40B4-BE49-F238E27FC236}">
                    <a16:creationId xmlns:a16="http://schemas.microsoft.com/office/drawing/2014/main" id="{CA6DB424-2E98-4F1D-87A4-EE09FA805687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9" name="Sticker" hidden="1">
            <a:extLst>
              <a:ext uri="{FF2B5EF4-FFF2-40B4-BE49-F238E27FC236}">
                <a16:creationId xmlns:a16="http://schemas.microsoft.com/office/drawing/2014/main" id="{2FA9271D-5EE0-4D66-9FDF-E4D1535949E8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558192" y="1289273"/>
            <a:ext cx="429605" cy="156997"/>
            <a:chOff x="8456447" y="272180"/>
            <a:chExt cx="322188" cy="156966"/>
          </a:xfrm>
        </p:grpSpPr>
        <p:sp>
          <p:nvSpPr>
            <p:cNvPr id="170" name="StickerRectangle">
              <a:extLst>
                <a:ext uri="{FF2B5EF4-FFF2-40B4-BE49-F238E27FC236}">
                  <a16:creationId xmlns:a16="http://schemas.microsoft.com/office/drawing/2014/main" id="{27342EFB-A6AF-4379-A9C9-4F8DD97D160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56447" y="272180"/>
              <a:ext cx="322188" cy="15696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18288" anchor="t" anchorCtr="0">
              <a:spAutoFit/>
            </a:bodyPr>
            <a:lstStyle/>
            <a:p>
              <a:pPr algn="l" defTabSz="1193860">
                <a:buClr>
                  <a:schemeClr val="tx2"/>
                </a:buClr>
              </a:pPr>
              <a:r>
                <a:rPr lang="en-US" sz="900" b="1" spc="50">
                  <a:ln w="3175">
                    <a:noFill/>
                  </a:ln>
                  <a:solidFill>
                    <a:schemeClr val="tx1"/>
                  </a:solidFill>
                </a:rPr>
                <a:t>Sticker</a:t>
              </a:r>
              <a:endParaRPr lang="en-US" sz="800" baseline="0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cxnSp>
          <p:nvCxnSpPr>
            <p:cNvPr id="171" name="StickerUnderline">
              <a:extLst>
                <a:ext uri="{FF2B5EF4-FFF2-40B4-BE49-F238E27FC236}">
                  <a16:creationId xmlns:a16="http://schemas.microsoft.com/office/drawing/2014/main" id="{AC518518-EC41-445B-B558-9DBD24A778EA}"/>
                </a:ext>
              </a:extLst>
            </p:cNvPr>
            <p:cNvCxnSpPr>
              <a:cxnSpLocks noChangeShapeType="1"/>
              <a:stCxn id="170" idx="4"/>
              <a:endCxn id="170" idx="6"/>
            </p:cNvCxnSpPr>
            <p:nvPr/>
          </p:nvCxnSpPr>
          <p:spPr bwMode="gray">
            <a:xfrm>
              <a:off x="8456447" y="429146"/>
              <a:ext cx="322188" cy="0"/>
            </a:xfrm>
            <a:prstGeom prst="straightConnector1">
              <a:avLst/>
            </a:prstGeom>
            <a:noFill/>
            <a:ln w="4191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9" name="LegendLines" hidden="1">
            <a:extLst>
              <a:ext uri="{FF2B5EF4-FFF2-40B4-BE49-F238E27FC236}">
                <a16:creationId xmlns:a16="http://schemas.microsoft.com/office/drawing/2014/main" id="{BA3F11B7-574B-46B5-AA05-051B7C0195CA}"/>
              </a:ext>
            </a:extLst>
          </p:cNvPr>
          <p:cNvGrpSpPr/>
          <p:nvPr/>
        </p:nvGrpSpPr>
        <p:grpSpPr>
          <a:xfrm>
            <a:off x="10367929" y="3301675"/>
            <a:ext cx="1269335" cy="958286"/>
            <a:chOff x="4372690" y="3739101"/>
            <a:chExt cx="1269335" cy="958286"/>
          </a:xfrm>
        </p:grpSpPr>
        <p:sp>
          <p:nvSpPr>
            <p:cNvPr id="180" name="Legend1">
              <a:extLst>
                <a:ext uri="{FF2B5EF4-FFF2-40B4-BE49-F238E27FC236}">
                  <a16:creationId xmlns:a16="http://schemas.microsoft.com/office/drawing/2014/main" id="{A89F3277-B9B0-4605-94B5-1A0F3CF3FD94}"/>
                </a:ext>
              </a:extLst>
            </p:cNvPr>
            <p:cNvSpPr txBox="1"/>
            <p:nvPr/>
          </p:nvSpPr>
          <p:spPr>
            <a:xfrm>
              <a:off x="4988914" y="3739101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1" name="Legend2">
              <a:extLst>
                <a:ext uri="{FF2B5EF4-FFF2-40B4-BE49-F238E27FC236}">
                  <a16:creationId xmlns:a16="http://schemas.microsoft.com/office/drawing/2014/main" id="{728FD0F6-6F17-4DBC-A433-275600325C11}"/>
                </a:ext>
              </a:extLst>
            </p:cNvPr>
            <p:cNvSpPr txBox="1"/>
            <p:nvPr/>
          </p:nvSpPr>
          <p:spPr>
            <a:xfrm>
              <a:off x="4988914" y="4110522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2" name="Legend3">
              <a:extLst>
                <a:ext uri="{FF2B5EF4-FFF2-40B4-BE49-F238E27FC236}">
                  <a16:creationId xmlns:a16="http://schemas.microsoft.com/office/drawing/2014/main" id="{824D0AAE-0E8B-4539-A5E0-724A7C2C5FB7}"/>
                </a:ext>
              </a:extLst>
            </p:cNvPr>
            <p:cNvSpPr txBox="1"/>
            <p:nvPr/>
          </p:nvSpPr>
          <p:spPr>
            <a:xfrm>
              <a:off x="4988914" y="4481943"/>
              <a:ext cx="653111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3" name="LineLegend3">
              <a:extLst>
                <a:ext uri="{FF2B5EF4-FFF2-40B4-BE49-F238E27FC236}">
                  <a16:creationId xmlns:a16="http://schemas.microsoft.com/office/drawing/2014/main" id="{15B966CE-74A4-42D7-84D1-50EE1BD807B7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58811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4" name="LineLegend2">
              <a:extLst>
                <a:ext uri="{FF2B5EF4-FFF2-40B4-BE49-F238E27FC236}">
                  <a16:creationId xmlns:a16="http://schemas.microsoft.com/office/drawing/2014/main" id="{4AD11E2E-205C-4B89-BD31-DA18921C3385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421475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  <p:sp>
          <p:nvSpPr>
            <p:cNvPr id="185" name="LineLegend1">
              <a:extLst>
                <a:ext uri="{FF2B5EF4-FFF2-40B4-BE49-F238E27FC236}">
                  <a16:creationId xmlns:a16="http://schemas.microsoft.com/office/drawing/2014/main" id="{393D5D55-EAFF-4EBE-B2CF-AF057C324E6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4372690" y="3846823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baseline="0">
                <a:latin typeface="+mn-lt"/>
                <a:ea typeface="+mn-ea"/>
              </a:endParaRPr>
            </a:p>
          </p:txBody>
        </p:sp>
      </p:grp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46FC25F-783C-9C6E-C4EC-93A06642A16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0"/>
            </p:custDataLst>
            <p:extLst>
              <p:ext uri="{D42A27DB-BD31-4B8C-83A1-F6EECF244321}">
                <p14:modId xmlns:p14="http://schemas.microsoft.com/office/powerpoint/2010/main" val="183852974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8" imgW="7772400" imgH="10058400" progId="TCLayout.ActiveDocument.1">
                  <p:embed/>
                </p:oleObj>
              </mc:Choice>
              <mc:Fallback>
                <p:oleObj name="think-cell Slide" r:id="rId48" imgW="7772400" imgH="1005840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46FC25F-783C-9C6E-C4EC-93A06642A1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Google Shape;15;p38">
            <a:extLst>
              <a:ext uri="{FF2B5EF4-FFF2-40B4-BE49-F238E27FC236}">
                <a16:creationId xmlns:a16="http://schemas.microsoft.com/office/drawing/2014/main" id="{3893D90E-CD0E-A298-29EF-8EC282988383}"/>
              </a:ext>
            </a:extLst>
          </p:cNvPr>
          <p:cNvCxnSpPr/>
          <p:nvPr userDrawn="1"/>
        </p:nvCxnSpPr>
        <p:spPr>
          <a:xfrm>
            <a:off x="569119" y="6453188"/>
            <a:ext cx="11053762" cy="0"/>
          </a:xfrm>
          <a:prstGeom prst="straightConnector1">
            <a:avLst/>
          </a:prstGeom>
          <a:noFill/>
          <a:ln w="9525" cap="flat" cmpd="sng">
            <a:solidFill>
              <a:srgbClr val="17161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97008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  <p:sldLayoutId id="2147483939" r:id="rId16"/>
    <p:sldLayoutId id="2147483940" r:id="rId17"/>
    <p:sldLayoutId id="2147483941" r:id="rId18"/>
    <p:sldLayoutId id="2147483942" r:id="rId19"/>
    <p:sldLayoutId id="2147483943" r:id="rId20"/>
    <p:sldLayoutId id="2147483944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 spc="0" baseline="0">
          <a:ln w="6350" cap="flat">
            <a:noFill/>
            <a:miter lim="800000"/>
          </a:ln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Segoe UI" panose="020B0502040204020203" pitchFamily="34" charset="0"/>
        <a:buChar char="​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2pPr>
      <a:lvl3pPr marL="515938" indent="-2873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—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3pPr>
      <a:lvl4pPr marL="742950" indent="-18256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4pPr>
      <a:lvl5pPr marL="914400" indent="-1365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›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4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75">
          <p15:clr>
            <a:srgbClr val="F26B43"/>
          </p15:clr>
        </p15:guide>
        <p15:guide id="5" pos="7329">
          <p15:clr>
            <a:srgbClr val="F26B43"/>
          </p15:clr>
        </p15:guide>
        <p15:guide id="6" pos="345">
          <p15:clr>
            <a:srgbClr val="F26B43"/>
          </p15:clr>
        </p15:guide>
        <p15:guide id="8" orient="horz" pos="40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chart" Target="../charts/chart2.xml"/><Relationship Id="rId4" Type="http://schemas.openxmlformats.org/officeDocument/2006/relationships/image" Target="../media/image1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0.png"/><Relationship Id="rId5" Type="http://schemas.openxmlformats.org/officeDocument/2006/relationships/hyperlink" Target="https://unevoc.unesco.org/home/UNEVOC+Publications/lang=en/akt=detail/qs=6644" TargetMode="External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59.png"/><Relationship Id="rId21" Type="http://schemas.openxmlformats.org/officeDocument/2006/relationships/image" Target="../media/image77.svg"/><Relationship Id="rId7" Type="http://schemas.openxmlformats.org/officeDocument/2006/relationships/image" Target="../media/image63.png"/><Relationship Id="rId12" Type="http://schemas.openxmlformats.org/officeDocument/2006/relationships/image" Target="../media/image68.svg"/><Relationship Id="rId17" Type="http://schemas.openxmlformats.org/officeDocument/2006/relationships/image" Target="../media/image73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2.sv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svg"/><Relationship Id="rId10" Type="http://schemas.openxmlformats.org/officeDocument/2006/relationships/image" Target="../media/image66.svg"/><Relationship Id="rId19" Type="http://schemas.openxmlformats.org/officeDocument/2006/relationships/image" Target="../media/image75.svg"/><Relationship Id="rId4" Type="http://schemas.openxmlformats.org/officeDocument/2006/relationships/image" Target="../media/image60.svg"/><Relationship Id="rId9" Type="http://schemas.openxmlformats.org/officeDocument/2006/relationships/image" Target="../media/image65.png"/><Relationship Id="rId14" Type="http://schemas.openxmlformats.org/officeDocument/2006/relationships/image" Target="../media/image70.png"/><Relationship Id="rId22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18" Type="http://schemas.openxmlformats.org/officeDocument/2006/relationships/image" Target="../media/image94.gif"/><Relationship Id="rId26" Type="http://schemas.openxmlformats.org/officeDocument/2006/relationships/image" Target="../media/image102.png"/><Relationship Id="rId3" Type="http://schemas.openxmlformats.org/officeDocument/2006/relationships/image" Target="../media/image79.png"/><Relationship Id="rId21" Type="http://schemas.openxmlformats.org/officeDocument/2006/relationships/image" Target="../media/image97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5" Type="http://schemas.openxmlformats.org/officeDocument/2006/relationships/image" Target="../media/image10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29" Type="http://schemas.openxmlformats.org/officeDocument/2006/relationships/image" Target="cid:image001.jpg@01DBE781.55DD5E50" TargetMode="Externa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24" Type="http://schemas.openxmlformats.org/officeDocument/2006/relationships/image" Target="../media/image100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23" Type="http://schemas.openxmlformats.org/officeDocument/2006/relationships/image" Target="../media/image99.png"/><Relationship Id="rId28" Type="http://schemas.openxmlformats.org/officeDocument/2006/relationships/image" Target="../media/image104.jpeg"/><Relationship Id="rId10" Type="http://schemas.openxmlformats.org/officeDocument/2006/relationships/image" Target="../media/image86.png"/><Relationship Id="rId19" Type="http://schemas.openxmlformats.org/officeDocument/2006/relationships/image" Target="../media/image95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Relationship Id="rId22" Type="http://schemas.openxmlformats.org/officeDocument/2006/relationships/image" Target="../media/image98.png"/><Relationship Id="rId27" Type="http://schemas.openxmlformats.org/officeDocument/2006/relationships/image" Target="../media/image103.jpeg"/><Relationship Id="rId30" Type="http://schemas.openxmlformats.org/officeDocument/2006/relationships/image" Target="../media/image10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09.svg"/><Relationship Id="rId11" Type="http://schemas.openxmlformats.org/officeDocument/2006/relationships/hyperlink" Target="https://unesdoc.unesco.org/ark:/48223/pf0000378083?posInSet=3&amp;queryId=3d052dbd-44a5-45a3-bd44-e089c8a33991" TargetMode="External"/><Relationship Id="rId5" Type="http://schemas.openxmlformats.org/officeDocument/2006/relationships/image" Target="../media/image108.png"/><Relationship Id="rId10" Type="http://schemas.openxmlformats.org/officeDocument/2006/relationships/image" Target="../media/image112.png"/><Relationship Id="rId4" Type="http://schemas.openxmlformats.org/officeDocument/2006/relationships/image" Target="../media/image107.sv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36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635.xml"/><Relationship Id="rId1" Type="http://schemas.openxmlformats.org/officeDocument/2006/relationships/tags" Target="../tags/tag634.xml"/><Relationship Id="rId6" Type="http://schemas.openxmlformats.org/officeDocument/2006/relationships/slideLayout" Target="../slideLayouts/slideLayout21.xml"/><Relationship Id="rId5" Type="http://schemas.openxmlformats.org/officeDocument/2006/relationships/tags" Target="../tags/tag638.xml"/><Relationship Id="rId10" Type="http://schemas.openxmlformats.org/officeDocument/2006/relationships/chart" Target="../charts/chart1.xml"/><Relationship Id="rId4" Type="http://schemas.openxmlformats.org/officeDocument/2006/relationships/tags" Target="../tags/tag637.xml"/><Relationship Id="rId9" Type="http://schemas.openxmlformats.org/officeDocument/2006/relationships/image" Target="../media/image1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ADA9C-F0BC-9188-A2A2-51578498D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white logo with text&#10;&#10;AI-generated content may be incorrect.">
            <a:extLst>
              <a:ext uri="{FF2B5EF4-FFF2-40B4-BE49-F238E27FC236}">
                <a16:creationId xmlns:a16="http://schemas.microsoft.com/office/drawing/2014/main" id="{C3054B17-9FD7-E588-6262-4CB81F1B3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42"/>
          <a:stretch/>
        </p:blipFill>
        <p:spPr>
          <a:xfrm>
            <a:off x="5295058" y="720071"/>
            <a:ext cx="6468494" cy="5417857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A9DCB8BB-9061-0602-490E-1190DAC210DE}"/>
              </a:ext>
            </a:extLst>
          </p:cNvPr>
          <p:cNvSpPr txBox="1">
            <a:spLocks/>
          </p:cNvSpPr>
          <p:nvPr/>
        </p:nvSpPr>
        <p:spPr>
          <a:xfrm>
            <a:off x="358155" y="1197844"/>
            <a:ext cx="5053377" cy="12349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ts val="2775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latin typeface="Segoe UI"/>
                <a:cs typeface="Segoe UI"/>
              </a:rPr>
              <a:t>Global Skills Academy (GSA) mission</a:t>
            </a:r>
            <a:br>
              <a:rPr lang="en-US" sz="3599" dirty="0">
                <a:latin typeface="Segoe UI"/>
                <a:cs typeface="Segoe UI"/>
              </a:rPr>
            </a:br>
            <a:r>
              <a:rPr lang="en-US" sz="1600" i="1" dirty="0"/>
              <a:t>A flagship Mission of UNESCO’s Global Education Coalition</a:t>
            </a:r>
            <a:br>
              <a:rPr lang="en-US" sz="3600" i="1" dirty="0"/>
            </a:br>
            <a:endParaRPr lang="en-US" sz="3599" dirty="0">
              <a:cs typeface="Calibri Light" panose="020F0302020204030204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E3AEAFA7-C471-19A9-FDE5-CE2B5FBA7261}"/>
              </a:ext>
            </a:extLst>
          </p:cNvPr>
          <p:cNvSpPr txBox="1">
            <a:spLocks/>
          </p:cNvSpPr>
          <p:nvPr/>
        </p:nvSpPr>
        <p:spPr>
          <a:xfrm>
            <a:off x="358154" y="5042690"/>
            <a:ext cx="5053377" cy="12349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ts val="2775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>
                <a:latin typeface="Segoe UI"/>
                <a:cs typeface="Segoe UI"/>
              </a:rPr>
              <a:t>GSA Spotlight Session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Segoe UI"/>
                <a:cs typeface="Segoe UI"/>
              </a:rPr>
              <a:t>WYSD 2025</a:t>
            </a: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dirty="0">
                <a:solidFill>
                  <a:schemeClr val="bg1"/>
                </a:solidFill>
                <a:sym typeface="+mn-lt"/>
              </a:rPr>
              <a:t>Hervé Huot-Marchand </a:t>
            </a:r>
          </a:p>
          <a:p>
            <a:pPr marR="0"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Chief, Section of Youth, Literacy and Skills Development</a:t>
            </a:r>
          </a:p>
          <a:p>
            <a:pPr>
              <a:lnSpc>
                <a:spcPct val="100000"/>
              </a:lnSpc>
            </a:pPr>
            <a:endParaRPr lang="en-US" sz="20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</a:pPr>
            <a:br>
              <a:rPr lang="en-US" sz="3600" i="1" dirty="0"/>
            </a:br>
            <a:endParaRPr lang="en-US" sz="3599" dirty="0">
              <a:cs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93397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5BFC8-35F5-EDF4-AFF3-4075396A6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679EE5B8-595B-A304-91A7-03D8CCA65F1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5E7ACE-C01B-D8AA-B9E7-3B805E16ED63}"/>
              </a:ext>
            </a:extLst>
          </p:cNvPr>
          <p:cNvSpPr txBox="1"/>
          <p:nvPr/>
        </p:nvSpPr>
        <p:spPr>
          <a:xfrm>
            <a:off x="1819917" y="875506"/>
            <a:ext cx="3485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Focus areas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CF9878-BD97-407C-663D-33DD982095D8}"/>
              </a:ext>
            </a:extLst>
          </p:cNvPr>
          <p:cNvSpPr txBox="1"/>
          <p:nvPr/>
        </p:nvSpPr>
        <p:spPr>
          <a:xfrm>
            <a:off x="4696999" y="874926"/>
            <a:ext cx="3485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Examples of levers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59E835-47E0-54DC-7927-DE328FC99158}"/>
              </a:ext>
            </a:extLst>
          </p:cNvPr>
          <p:cNvSpPr txBox="1"/>
          <p:nvPr/>
        </p:nvSpPr>
        <p:spPr>
          <a:xfrm>
            <a:off x="8156065" y="852803"/>
            <a:ext cx="3485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Target 2030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F961641-D47D-9B61-3C21-D0D0CF77D019}"/>
              </a:ext>
            </a:extLst>
          </p:cNvPr>
          <p:cNvCxnSpPr>
            <a:cxnSpLocks/>
          </p:cNvCxnSpPr>
          <p:nvPr/>
        </p:nvCxnSpPr>
        <p:spPr>
          <a:xfrm>
            <a:off x="8065544" y="1259565"/>
            <a:ext cx="0" cy="49544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34DE9F94-6F93-8A15-6019-8630D86094BC}"/>
              </a:ext>
            </a:extLst>
          </p:cNvPr>
          <p:cNvSpPr/>
          <p:nvPr/>
        </p:nvSpPr>
        <p:spPr>
          <a:xfrm>
            <a:off x="7864318" y="3799646"/>
            <a:ext cx="410399" cy="41148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/>
            </a:endParaRPr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77F1C7E6-4235-A17D-246D-402014369AA7}"/>
              </a:ext>
            </a:extLst>
          </p:cNvPr>
          <p:cNvSpPr/>
          <p:nvPr/>
        </p:nvSpPr>
        <p:spPr>
          <a:xfrm rot="5400000">
            <a:off x="7939695" y="3900604"/>
            <a:ext cx="259644" cy="150560"/>
          </a:xfrm>
          <a:prstGeom prst="triangle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CCC892-AA40-1B30-4852-9916FB533401}"/>
              </a:ext>
            </a:extLst>
          </p:cNvPr>
          <p:cNvSpPr/>
          <p:nvPr/>
        </p:nvSpPr>
        <p:spPr>
          <a:xfrm>
            <a:off x="7958002" y="3855124"/>
            <a:ext cx="46376" cy="30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228F8E3-C7C8-D8C7-07FA-58F7F946CCC2}"/>
              </a:ext>
            </a:extLst>
          </p:cNvPr>
          <p:cNvCxnSpPr>
            <a:cxnSpLocks/>
          </p:cNvCxnSpPr>
          <p:nvPr/>
        </p:nvCxnSpPr>
        <p:spPr>
          <a:xfrm>
            <a:off x="2576232" y="1236418"/>
            <a:ext cx="23497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F7CF29C-E4CF-872C-2EE8-76AD0E5D616C}"/>
              </a:ext>
            </a:extLst>
          </p:cNvPr>
          <p:cNvCxnSpPr>
            <a:cxnSpLocks/>
          </p:cNvCxnSpPr>
          <p:nvPr/>
        </p:nvCxnSpPr>
        <p:spPr>
          <a:xfrm>
            <a:off x="8252681" y="1213715"/>
            <a:ext cx="32918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7A71E30-3E1A-0E00-C6EB-222E26F915DE}"/>
              </a:ext>
            </a:extLst>
          </p:cNvPr>
          <p:cNvSpPr txBox="1"/>
          <p:nvPr/>
        </p:nvSpPr>
        <p:spPr>
          <a:xfrm>
            <a:off x="258633" y="1259565"/>
            <a:ext cx="2256433" cy="48936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🌍 Geographic Expansion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📲 Digital Infrastructure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🏫 Institutional Partnerships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💡 Innovation in learning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📣 Advocacy campaigns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🔑 Content Localization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💸  Resource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mobilisation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Google Shape;746;p20">
            <a:extLst>
              <a:ext uri="{FF2B5EF4-FFF2-40B4-BE49-F238E27FC236}">
                <a16:creationId xmlns:a16="http://schemas.microsoft.com/office/drawing/2014/main" id="{43EB42E9-0BBF-584C-5D05-490FF43ABAD3}"/>
              </a:ext>
            </a:extLst>
          </p:cNvPr>
          <p:cNvSpPr txBox="1"/>
          <p:nvPr/>
        </p:nvSpPr>
        <p:spPr>
          <a:xfrm>
            <a:off x="467805" y="6391075"/>
            <a:ext cx="72960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2032"/>
              </a:buClr>
              <a:buSzPts val="900"/>
              <a:buFont typeface="Arial"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rgbClr val="06203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E8AF020-FA56-FA7B-BEB1-66ACADBBD039}"/>
              </a:ext>
            </a:extLst>
          </p:cNvPr>
          <p:cNvSpPr/>
          <p:nvPr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Calibri Ligh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94B91A0-2087-2AB1-E127-319D6D513B86}"/>
              </a:ext>
            </a:extLst>
          </p:cNvPr>
          <p:cNvSpPr/>
          <p:nvPr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1" name="Picture 30" descr="Logo&#10;&#10;Description automatically generated">
            <a:extLst>
              <a:ext uri="{FF2B5EF4-FFF2-40B4-BE49-F238E27FC236}">
                <a16:creationId xmlns:a16="http://schemas.microsoft.com/office/drawing/2014/main" id="{D76BD315-BD12-E2D9-17AE-3FA4C7BA0A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32" name="Picture 31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957DDD57-4BF7-9F9B-72D0-277F060C3F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C03D07C1-F970-C5FC-DD62-ED62869F27E7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4233C1D-3D42-EF76-3290-2714B172E246}"/>
              </a:ext>
            </a:extLst>
          </p:cNvPr>
          <p:cNvSpPr txBox="1">
            <a:spLocks/>
          </p:cNvSpPr>
          <p:nvPr/>
        </p:nvSpPr>
        <p:spPr>
          <a:xfrm>
            <a:off x="578763" y="118569"/>
            <a:ext cx="11350193" cy="4554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2774"/>
              </a:lnSpc>
              <a:spcBef>
                <a:spcPct val="0"/>
              </a:spcBef>
              <a:buNone/>
              <a:defRPr sz="2399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77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What will deliver </a:t>
            </a:r>
            <a:r>
              <a:rPr lang="en-US" sz="2000" b="1" dirty="0">
                <a:solidFill>
                  <a:srgbClr val="60D7FF"/>
                </a:solidFill>
                <a:latin typeface="Arial" panose="020B0604020202020204"/>
                <a:cs typeface="Calibri Light"/>
              </a:rPr>
              <a:t>44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0D7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% of the compound growth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required to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0D7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hit 10M GSA learners by 203</a:t>
            </a:r>
            <a:r>
              <a:rPr lang="en-US" sz="2000" b="1" noProof="0" dirty="0">
                <a:solidFill>
                  <a:srgbClr val="60D7FF"/>
                </a:solidFill>
                <a:latin typeface="Arial" panose="020B0604020202020204"/>
                <a:cs typeface="Calibri Light"/>
              </a:rPr>
              <a:t>0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?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1D97E52-62FE-4EB7-9FE3-A6414B7F82E0}"/>
              </a:ext>
            </a:extLst>
          </p:cNvPr>
          <p:cNvCxnSpPr>
            <a:cxnSpLocks/>
          </p:cNvCxnSpPr>
          <p:nvPr/>
        </p:nvCxnSpPr>
        <p:spPr>
          <a:xfrm>
            <a:off x="5206374" y="1240758"/>
            <a:ext cx="236446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71397A5B-C121-DFBA-C780-748858230608}"/>
              </a:ext>
            </a:extLst>
          </p:cNvPr>
          <p:cNvSpPr txBox="1"/>
          <p:nvPr/>
        </p:nvSpPr>
        <p:spPr>
          <a:xfrm>
            <a:off x="5212027" y="1269651"/>
            <a:ext cx="2664637" cy="558382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Tailor trainings for </a:t>
            </a: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regional needs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 &amp; leverage</a:t>
            </a: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 extrabudgetary programs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/>
              <a:sym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Partner with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telecom providers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for data-free access</a:t>
            </a:r>
            <a:endParaRPr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Integrate GSA into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national education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programs</a:t>
            </a:r>
            <a:endParaRPr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1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Introduce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gamification 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</a:t>
            </a: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interactive content</a:t>
            </a:r>
            <a:endParaRPr lang="fr-FR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Implement referral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programs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and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ambassador networks</a:t>
            </a:r>
            <a:endParaRPr lang="en-US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Translate content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into key </a:t>
            </a:r>
            <a:r>
              <a:rPr lang="en-US" sz="1100">
                <a:solidFill>
                  <a:srgbClr val="000000"/>
                </a:solidFill>
                <a:latin typeface="Arial" panose="020B0604020202020204"/>
              </a:rPr>
              <a:t>local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languages.</a:t>
            </a:r>
            <a:endParaRPr lang="en-US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Use funds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strategically across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expansion, infrastructure &amp; advocacy</a:t>
            </a:r>
            <a:endParaRPr kumimoji="0" lang="fr-FR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28F5A86-57B4-C05B-268F-5E28C0C8726E}"/>
              </a:ext>
            </a:extLst>
          </p:cNvPr>
          <p:cNvSpPr txBox="1"/>
          <p:nvPr/>
        </p:nvSpPr>
        <p:spPr>
          <a:xfrm>
            <a:off x="1763952" y="1740309"/>
            <a:ext cx="3066903" cy="4473725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79DCFA9-A1B0-D2B9-5D82-FA57B96B7345}"/>
              </a:ext>
            </a:extLst>
          </p:cNvPr>
          <p:cNvSpPr txBox="1"/>
          <p:nvPr/>
        </p:nvSpPr>
        <p:spPr>
          <a:xfrm>
            <a:off x="2588671" y="1272116"/>
            <a:ext cx="2544098" cy="5042593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Entering high-growth</a:t>
            </a:r>
            <a:r>
              <a:rPr kumimoji="0" lang="en-US" sz="1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 regions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  <a:sym typeface="Arial"/>
              </a:rPr>
              <a:t> with untapped learner potential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Arial"/>
              <a:sym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Increasing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internet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and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smartphone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penetration</a:t>
            </a:r>
            <a:endParaRPr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Collaborating with UNEVOC/TVET centers, and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governments</a:t>
            </a:r>
            <a:endParaRPr lang="en-US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Enhancing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platform features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endParaRPr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Scaling outreach through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digital campaigns, community engagement</a:t>
            </a:r>
            <a:endParaRPr lang="en-US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Adapting courses to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local languages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and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cultural contexts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 improve accessibility</a:t>
            </a:r>
            <a:endParaRPr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Enabling the above initiatives by </a:t>
            </a: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securing necessary funds</a:t>
            </a:r>
            <a:endParaRPr lang="en-US" sz="1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  <p:graphicFrame>
        <p:nvGraphicFramePr>
          <p:cNvPr id="68" name="Chart 67">
            <a:extLst>
              <a:ext uri="{FF2B5EF4-FFF2-40B4-BE49-F238E27FC236}">
                <a16:creationId xmlns:a16="http://schemas.microsoft.com/office/drawing/2014/main" id="{B2236995-B764-F3B7-377C-0E4BA0D12358}"/>
              </a:ext>
            </a:extLst>
          </p:cNvPr>
          <p:cNvGraphicFramePr/>
          <p:nvPr/>
        </p:nvGraphicFramePr>
        <p:xfrm>
          <a:off x="8589789" y="1567619"/>
          <a:ext cx="3178268" cy="3961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6ACAF5C-D49F-6F6C-9A6F-86406772BAD0}"/>
              </a:ext>
            </a:extLst>
          </p:cNvPr>
          <p:cNvSpPr txBox="1"/>
          <p:nvPr/>
        </p:nvSpPr>
        <p:spPr>
          <a:xfrm>
            <a:off x="9456299" y="4572005"/>
            <a:ext cx="1442802" cy="620583"/>
          </a:xfrm>
          <a:prstGeom prst="rect">
            <a:avLst/>
          </a:prstGeom>
          <a:solidFill>
            <a:schemeClr val="accent3"/>
          </a:solidFill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628352-C770-2405-84CD-E602C05709BD}"/>
              </a:ext>
            </a:extLst>
          </p:cNvPr>
          <p:cNvSpPr txBox="1"/>
          <p:nvPr/>
        </p:nvSpPr>
        <p:spPr>
          <a:xfrm>
            <a:off x="9472758" y="4429136"/>
            <a:ext cx="1442802" cy="562979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1,2 M in 2024</a:t>
            </a:r>
          </a:p>
        </p:txBody>
      </p:sp>
    </p:spTree>
    <p:extLst>
      <p:ext uri="{BB962C8B-B14F-4D97-AF65-F5344CB8AC3E}">
        <p14:creationId xmlns:p14="http://schemas.microsoft.com/office/powerpoint/2010/main" val="899251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02932" y="4856270"/>
            <a:ext cx="3586143" cy="9952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dirty="0"/>
              <a:t>Global Skills Academy </a:t>
            </a:r>
            <a:br>
              <a:rPr lang="en-US" sz="1400" dirty="0"/>
            </a:br>
            <a:r>
              <a:rPr lang="en-US" sz="2667" dirty="0">
                <a:solidFill>
                  <a:srgbClr val="FF0000"/>
                </a:solidFill>
              </a:rPr>
              <a:t>gsa@unesco.org</a:t>
            </a:r>
          </a:p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9784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F0265-FACB-08AC-3A7F-769A60A877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GSA mission &amp; launch context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EE6FB52B-5F62-F432-040E-3A5DC6FE3566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Global Skills Academy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79DB3F6-51DE-86B8-34DC-58DEEB6256E5}"/>
              </a:ext>
            </a:extLst>
          </p:cNvPr>
          <p:cNvSpPr txBox="1"/>
          <p:nvPr/>
        </p:nvSpPr>
        <p:spPr>
          <a:xfrm>
            <a:off x="2433473" y="3252142"/>
            <a:ext cx="7710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r>
              <a:rPr lang="en-GB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</a:t>
            </a:r>
            <a:r>
              <a:rPr lang="en-GB" sz="1400" b="1" baseline="300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GB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industrial revolution </a:t>
            </a:r>
            <a:r>
              <a:rPr lang="en-GB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transforms jobs and the resulting skills demand at an </a:t>
            </a:r>
            <a:r>
              <a:rPr lang="en-GB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ever-increasing pace</a:t>
            </a:r>
            <a:r>
              <a:rPr lang="en-GB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GB" sz="1400" dirty="0">
              <a:solidFill>
                <a:srgbClr val="002060"/>
              </a:solidFill>
            </a:endParaRPr>
          </a:p>
        </p:txBody>
      </p:sp>
      <p:grpSp>
        <p:nvGrpSpPr>
          <p:cNvPr id="35" name="Groupe 22">
            <a:extLst>
              <a:ext uri="{FF2B5EF4-FFF2-40B4-BE49-F238E27FC236}">
                <a16:creationId xmlns:a16="http://schemas.microsoft.com/office/drawing/2014/main" id="{B1CD7BD9-CE12-F1E0-480A-1B31E482B97A}"/>
              </a:ext>
            </a:extLst>
          </p:cNvPr>
          <p:cNvGrpSpPr/>
          <p:nvPr/>
        </p:nvGrpSpPr>
        <p:grpSpPr>
          <a:xfrm>
            <a:off x="2141861" y="3729917"/>
            <a:ext cx="3721252" cy="914400"/>
            <a:chOff x="1379990" y="2253400"/>
            <a:chExt cx="3721252" cy="914400"/>
          </a:xfrm>
        </p:grpSpPr>
        <p:sp>
          <p:nvSpPr>
            <p:cNvPr id="33" name="ZoneTexte 12">
              <a:extLst>
                <a:ext uri="{FF2B5EF4-FFF2-40B4-BE49-F238E27FC236}">
                  <a16:creationId xmlns:a16="http://schemas.microsoft.com/office/drawing/2014/main" id="{FC0C25DB-3E26-91E0-C701-63828450784B}"/>
                </a:ext>
              </a:extLst>
            </p:cNvPr>
            <p:cNvSpPr txBox="1"/>
            <p:nvPr/>
          </p:nvSpPr>
          <p:spPr>
            <a:xfrm>
              <a:off x="2286432" y="2554442"/>
              <a:ext cx="2814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1 billion workers to reskill </a:t>
              </a:r>
              <a:r>
                <a:rPr lang="en-GB" sz="140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by 2030*</a:t>
              </a:r>
              <a:endParaRPr lang="en-GB" sz="1400">
                <a:solidFill>
                  <a:srgbClr val="002060"/>
                </a:solidFill>
              </a:endParaRPr>
            </a:p>
          </p:txBody>
        </p:sp>
        <p:pic>
          <p:nvPicPr>
            <p:cNvPr id="34" name="Graphique 16" descr="Croissance de l'activité contour">
              <a:extLst>
                <a:ext uri="{FF2B5EF4-FFF2-40B4-BE49-F238E27FC236}">
                  <a16:creationId xmlns:a16="http://schemas.microsoft.com/office/drawing/2014/main" id="{B3BAF3E2-CF54-FD7F-0E89-D7C80338A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79990" y="2253400"/>
              <a:ext cx="914400" cy="914400"/>
            </a:xfrm>
            <a:prstGeom prst="rect">
              <a:avLst/>
            </a:prstGeom>
          </p:spPr>
        </p:pic>
      </p:grpSp>
      <p:grpSp>
        <p:nvGrpSpPr>
          <p:cNvPr id="39" name="Groupe 23">
            <a:extLst>
              <a:ext uri="{FF2B5EF4-FFF2-40B4-BE49-F238E27FC236}">
                <a16:creationId xmlns:a16="http://schemas.microsoft.com/office/drawing/2014/main" id="{93BEA919-674C-7B4B-5FEE-E7560745C3F3}"/>
              </a:ext>
            </a:extLst>
          </p:cNvPr>
          <p:cNvGrpSpPr/>
          <p:nvPr/>
        </p:nvGrpSpPr>
        <p:grpSpPr>
          <a:xfrm>
            <a:off x="6058791" y="3688365"/>
            <a:ext cx="4693069" cy="914400"/>
            <a:chOff x="1304489" y="3215776"/>
            <a:chExt cx="4693069" cy="914400"/>
          </a:xfrm>
        </p:grpSpPr>
        <p:pic>
          <p:nvPicPr>
            <p:cNvPr id="37" name="Graphique 11" descr="Intelligence artificielle contour">
              <a:extLst>
                <a:ext uri="{FF2B5EF4-FFF2-40B4-BE49-F238E27FC236}">
                  <a16:creationId xmlns:a16="http://schemas.microsoft.com/office/drawing/2014/main" id="{FF8806B0-157F-31EA-7FA4-AC802AB9F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04489" y="3215776"/>
              <a:ext cx="914400" cy="914400"/>
            </a:xfrm>
            <a:prstGeom prst="rect">
              <a:avLst/>
            </a:prstGeom>
          </p:spPr>
        </p:pic>
        <p:sp>
          <p:nvSpPr>
            <p:cNvPr id="38" name="ZoneTexte 21">
              <a:extLst>
                <a:ext uri="{FF2B5EF4-FFF2-40B4-BE49-F238E27FC236}">
                  <a16:creationId xmlns:a16="http://schemas.microsoft.com/office/drawing/2014/main" id="{4D319844-F144-6019-E63D-B9E1E9B9FC0C}"/>
                </a:ext>
              </a:extLst>
            </p:cNvPr>
            <p:cNvSpPr txBox="1"/>
            <p:nvPr/>
          </p:nvSpPr>
          <p:spPr>
            <a:xfrm>
              <a:off x="1811452" y="3450648"/>
              <a:ext cx="41861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42% of core skills</a:t>
              </a:r>
              <a:r>
                <a:rPr lang="en-GB" sz="140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 required to perform existing </a:t>
              </a:r>
              <a:br>
                <a:rPr lang="en-GB" sz="140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</a:br>
              <a:r>
                <a:rPr lang="en-GB" sz="140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jobs expected </a:t>
              </a:r>
              <a:r>
                <a:rPr lang="en-GB" sz="1400" b="1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to change </a:t>
              </a:r>
              <a:r>
                <a:rPr lang="en-GB" sz="140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by 2022*</a:t>
              </a:r>
              <a:endParaRPr lang="en-GB" sz="1400">
                <a:solidFill>
                  <a:srgbClr val="002060"/>
                </a:solidFill>
              </a:endParaRP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05301476-BDF5-4928-2843-273E2EAD0097}"/>
              </a:ext>
            </a:extLst>
          </p:cNvPr>
          <p:cNvSpPr/>
          <p:nvPr/>
        </p:nvSpPr>
        <p:spPr>
          <a:xfrm>
            <a:off x="5538133" y="1982273"/>
            <a:ext cx="746620" cy="74662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C35CFF-FEDB-32D7-C71E-5CB065EA3854}"/>
              </a:ext>
            </a:extLst>
          </p:cNvPr>
          <p:cNvSpPr/>
          <p:nvPr/>
        </p:nvSpPr>
        <p:spPr>
          <a:xfrm>
            <a:off x="5722690" y="1982273"/>
            <a:ext cx="746620" cy="746620"/>
          </a:xfrm>
          <a:prstGeom prst="rect">
            <a:avLst/>
          </a:prstGeom>
          <a:solidFill>
            <a:srgbClr val="00B0F0">
              <a:alpha val="65000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ZoneTexte 25">
            <a:extLst>
              <a:ext uri="{FF2B5EF4-FFF2-40B4-BE49-F238E27FC236}">
                <a16:creationId xmlns:a16="http://schemas.microsoft.com/office/drawing/2014/main" id="{23296489-A281-3E41-1A02-94A247DBD9E8}"/>
              </a:ext>
            </a:extLst>
          </p:cNvPr>
          <p:cNvSpPr txBox="1"/>
          <p:nvPr/>
        </p:nvSpPr>
        <p:spPr>
          <a:xfrm>
            <a:off x="8326022" y="5172714"/>
            <a:ext cx="3140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B0F0"/>
                </a:solidFill>
              </a:rPr>
              <a:t>Jobs displaced by automation in the long term</a:t>
            </a:r>
          </a:p>
        </p:txBody>
      </p:sp>
      <p:sp>
        <p:nvSpPr>
          <p:cNvPr id="47" name="ZoneTexte 32">
            <a:extLst>
              <a:ext uri="{FF2B5EF4-FFF2-40B4-BE49-F238E27FC236}">
                <a16:creationId xmlns:a16="http://schemas.microsoft.com/office/drawing/2014/main" id="{767BA9FB-C3B5-C700-A7FB-4AB4A37B5994}"/>
              </a:ext>
            </a:extLst>
          </p:cNvPr>
          <p:cNvSpPr txBox="1"/>
          <p:nvPr/>
        </p:nvSpPr>
        <p:spPr>
          <a:xfrm>
            <a:off x="1322799" y="5144716"/>
            <a:ext cx="1988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</a:rPr>
              <a:t>Jobs at risk due to COVID-19</a:t>
            </a:r>
          </a:p>
        </p:txBody>
      </p:sp>
      <p:sp>
        <p:nvSpPr>
          <p:cNvPr id="49" name="ZoneTexte 26">
            <a:extLst>
              <a:ext uri="{FF2B5EF4-FFF2-40B4-BE49-F238E27FC236}">
                <a16:creationId xmlns:a16="http://schemas.microsoft.com/office/drawing/2014/main" id="{7A364922-BBA0-1F01-2408-3480E655CD69}"/>
              </a:ext>
            </a:extLst>
          </p:cNvPr>
          <p:cNvSpPr txBox="1"/>
          <p:nvPr/>
        </p:nvSpPr>
        <p:spPr>
          <a:xfrm>
            <a:off x="3879957" y="5894451"/>
            <a:ext cx="39901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/>
              <a:t>*World Economic Forum – January 2020</a:t>
            </a:r>
            <a:br>
              <a:rPr lang="en-US" sz="1000"/>
            </a:br>
            <a:r>
              <a:rPr lang="en-US" sz="1000"/>
              <a:t>**Skills development in the time of COVID-19 – ILO/WB/UNESCO - 2021</a:t>
            </a:r>
          </a:p>
        </p:txBody>
      </p:sp>
      <p:grpSp>
        <p:nvGrpSpPr>
          <p:cNvPr id="54" name="Groupe 8">
            <a:extLst>
              <a:ext uri="{FF2B5EF4-FFF2-40B4-BE49-F238E27FC236}">
                <a16:creationId xmlns:a16="http://schemas.microsoft.com/office/drawing/2014/main" id="{72DC277B-446E-6FF8-105E-CD7B530D4924}"/>
              </a:ext>
            </a:extLst>
          </p:cNvPr>
          <p:cNvGrpSpPr/>
          <p:nvPr/>
        </p:nvGrpSpPr>
        <p:grpSpPr>
          <a:xfrm>
            <a:off x="3517784" y="4944554"/>
            <a:ext cx="4683130" cy="696777"/>
            <a:chOff x="2088859" y="3429000"/>
            <a:chExt cx="4683130" cy="696777"/>
          </a:xfrm>
        </p:grpSpPr>
        <p:sp>
          <p:nvSpPr>
            <p:cNvPr id="51" name="ZoneTexte 4">
              <a:extLst>
                <a:ext uri="{FF2B5EF4-FFF2-40B4-BE49-F238E27FC236}">
                  <a16:creationId xmlns:a16="http://schemas.microsoft.com/office/drawing/2014/main" id="{38263D7B-56F4-1018-2B9A-2AE22ED9CBE7}"/>
                </a:ext>
              </a:extLst>
            </p:cNvPr>
            <p:cNvSpPr txBox="1"/>
            <p:nvPr/>
          </p:nvSpPr>
          <p:spPr>
            <a:xfrm>
              <a:off x="2264271" y="3444169"/>
              <a:ext cx="4507717" cy="646986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</a:rPr>
                <a:t>	Lifelong learning increasingly necessary</a:t>
              </a:r>
              <a:br>
                <a:rPr lang="en-US" sz="1600" b="1">
                  <a:solidFill>
                    <a:srgbClr val="002060"/>
                  </a:solidFill>
                </a:rPr>
              </a:br>
              <a:r>
                <a:rPr lang="en-US" sz="1600" b="1">
                  <a:solidFill>
                    <a:srgbClr val="002060"/>
                  </a:solidFill>
                </a:rPr>
                <a:t>	 Wide-ranging nature of tomorrow’ skills</a:t>
              </a:r>
            </a:p>
          </p:txBody>
        </p:sp>
        <p:pic>
          <p:nvPicPr>
            <p:cNvPr id="52" name="Graphique 6" descr="Avertissement contour">
              <a:extLst>
                <a:ext uri="{FF2B5EF4-FFF2-40B4-BE49-F238E27FC236}">
                  <a16:creationId xmlns:a16="http://schemas.microsoft.com/office/drawing/2014/main" id="{1F8CF65A-F85C-0AAC-F364-3FDE26498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89380" y="3469659"/>
              <a:ext cx="530406" cy="530406"/>
            </a:xfrm>
            <a:prstGeom prst="rect">
              <a:avLst/>
            </a:prstGeom>
          </p:spPr>
        </p:pic>
        <p:sp>
          <p:nvSpPr>
            <p:cNvPr id="53" name="Rectangle : coins arrondis 7">
              <a:extLst>
                <a:ext uri="{FF2B5EF4-FFF2-40B4-BE49-F238E27FC236}">
                  <a16:creationId xmlns:a16="http://schemas.microsoft.com/office/drawing/2014/main" id="{4B483118-15EF-CE05-C8D2-B3CD8CE9771A}"/>
                </a:ext>
              </a:extLst>
            </p:cNvPr>
            <p:cNvSpPr/>
            <p:nvPr/>
          </p:nvSpPr>
          <p:spPr>
            <a:xfrm>
              <a:off x="2088859" y="3429000"/>
              <a:ext cx="4683130" cy="696777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56" name="Connecteur droit 10">
            <a:extLst>
              <a:ext uri="{FF2B5EF4-FFF2-40B4-BE49-F238E27FC236}">
                <a16:creationId xmlns:a16="http://schemas.microsoft.com/office/drawing/2014/main" id="{843F5BC4-0F17-A579-7466-B87DEABA8A30}"/>
              </a:ext>
            </a:extLst>
          </p:cNvPr>
          <p:cNvCxnSpPr/>
          <p:nvPr/>
        </p:nvCxnSpPr>
        <p:spPr>
          <a:xfrm>
            <a:off x="2207761" y="3613222"/>
            <a:ext cx="7924079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rme libre : forme 14">
            <a:extLst>
              <a:ext uri="{FF2B5EF4-FFF2-40B4-BE49-F238E27FC236}">
                <a16:creationId xmlns:a16="http://schemas.microsoft.com/office/drawing/2014/main" id="{55E42309-9E69-EBB6-F67F-6740EAC266D7}"/>
              </a:ext>
            </a:extLst>
          </p:cNvPr>
          <p:cNvSpPr/>
          <p:nvPr/>
        </p:nvSpPr>
        <p:spPr>
          <a:xfrm>
            <a:off x="1964537" y="913742"/>
            <a:ext cx="8262937" cy="591522"/>
          </a:xfrm>
          <a:custGeom>
            <a:avLst/>
            <a:gdLst>
              <a:gd name="connsiteX0" fmla="*/ 0 w 3127248"/>
              <a:gd name="connsiteY0" fmla="*/ 79452 h 476701"/>
              <a:gd name="connsiteX1" fmla="*/ 79452 w 3127248"/>
              <a:gd name="connsiteY1" fmla="*/ 0 h 476701"/>
              <a:gd name="connsiteX2" fmla="*/ 3047796 w 3127248"/>
              <a:gd name="connsiteY2" fmla="*/ 0 h 476701"/>
              <a:gd name="connsiteX3" fmla="*/ 3127248 w 3127248"/>
              <a:gd name="connsiteY3" fmla="*/ 79452 h 476701"/>
              <a:gd name="connsiteX4" fmla="*/ 3127248 w 3127248"/>
              <a:gd name="connsiteY4" fmla="*/ 397249 h 476701"/>
              <a:gd name="connsiteX5" fmla="*/ 3047796 w 3127248"/>
              <a:gd name="connsiteY5" fmla="*/ 476701 h 476701"/>
              <a:gd name="connsiteX6" fmla="*/ 79452 w 3127248"/>
              <a:gd name="connsiteY6" fmla="*/ 476701 h 476701"/>
              <a:gd name="connsiteX7" fmla="*/ 0 w 3127248"/>
              <a:gd name="connsiteY7" fmla="*/ 397249 h 476701"/>
              <a:gd name="connsiteX8" fmla="*/ 0 w 3127248"/>
              <a:gd name="connsiteY8" fmla="*/ 79452 h 476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7248" h="476701">
                <a:moveTo>
                  <a:pt x="0" y="79452"/>
                </a:moveTo>
                <a:cubicBezTo>
                  <a:pt x="0" y="35572"/>
                  <a:pt x="35572" y="0"/>
                  <a:pt x="79452" y="0"/>
                </a:cubicBezTo>
                <a:lnTo>
                  <a:pt x="3047796" y="0"/>
                </a:lnTo>
                <a:cubicBezTo>
                  <a:pt x="3091676" y="0"/>
                  <a:pt x="3127248" y="35572"/>
                  <a:pt x="3127248" y="79452"/>
                </a:cubicBezTo>
                <a:lnTo>
                  <a:pt x="3127248" y="397249"/>
                </a:lnTo>
                <a:cubicBezTo>
                  <a:pt x="3127248" y="441129"/>
                  <a:pt x="3091676" y="476701"/>
                  <a:pt x="3047796" y="476701"/>
                </a:cubicBezTo>
                <a:lnTo>
                  <a:pt x="79452" y="476701"/>
                </a:lnTo>
                <a:cubicBezTo>
                  <a:pt x="35572" y="476701"/>
                  <a:pt x="0" y="441129"/>
                  <a:pt x="0" y="397249"/>
                </a:cubicBezTo>
                <a:lnTo>
                  <a:pt x="0" y="7945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991" tIns="68991" rIns="68991" bIns="68991" numCol="1" spcCol="1270" anchor="ctr" anchorCtr="0">
            <a:noAutofit/>
          </a:bodyPr>
          <a:lstStyle/>
          <a:p>
            <a:pPr lvl="0" algn="ctr"/>
            <a:r>
              <a:rPr lang="fr-FR" sz="2133" b="1" dirty="0">
                <a:solidFill>
                  <a:srgbClr val="104863"/>
                </a:solidFill>
              </a:rPr>
              <a:t>THE PANDEMIC’S UNPRECEDENTED CONSEQUENCES ON EDUCATION</a:t>
            </a:r>
            <a:endParaRPr lang="en-GB" sz="2133" b="1" dirty="0">
              <a:solidFill>
                <a:srgbClr val="104863"/>
              </a:solidFill>
            </a:endParaRPr>
          </a:p>
        </p:txBody>
      </p:sp>
      <p:sp>
        <p:nvSpPr>
          <p:cNvPr id="5" name="Forme libre : forme 10">
            <a:extLst>
              <a:ext uri="{FF2B5EF4-FFF2-40B4-BE49-F238E27FC236}">
                <a16:creationId xmlns:a16="http://schemas.microsoft.com/office/drawing/2014/main" id="{B2378F8E-B1F5-8E90-A0AF-24E8962CB0AB}"/>
              </a:ext>
            </a:extLst>
          </p:cNvPr>
          <p:cNvSpPr/>
          <p:nvPr/>
        </p:nvSpPr>
        <p:spPr>
          <a:xfrm>
            <a:off x="2004251" y="1829888"/>
            <a:ext cx="3415854" cy="1040312"/>
          </a:xfrm>
          <a:custGeom>
            <a:avLst/>
            <a:gdLst>
              <a:gd name="connsiteX0" fmla="*/ 0 w 3533398"/>
              <a:gd name="connsiteY0" fmla="*/ 0 h 913712"/>
              <a:gd name="connsiteX1" fmla="*/ 3533398 w 3533398"/>
              <a:gd name="connsiteY1" fmla="*/ 0 h 913712"/>
              <a:gd name="connsiteX2" fmla="*/ 3533398 w 3533398"/>
              <a:gd name="connsiteY2" fmla="*/ 913712 h 913712"/>
              <a:gd name="connsiteX3" fmla="*/ 0 w 3533398"/>
              <a:gd name="connsiteY3" fmla="*/ 913712 h 913712"/>
              <a:gd name="connsiteX4" fmla="*/ 0 w 3533398"/>
              <a:gd name="connsiteY4" fmla="*/ 0 h 91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398" h="913712">
                <a:moveTo>
                  <a:pt x="0" y="0"/>
                </a:moveTo>
                <a:lnTo>
                  <a:pt x="3533398" y="0"/>
                </a:lnTo>
                <a:lnTo>
                  <a:pt x="3533398" y="913712"/>
                </a:lnTo>
                <a:lnTo>
                  <a:pt x="0" y="91371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algn="ctr" defTabSz="6223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67" dirty="0">
                <a:solidFill>
                  <a:srgbClr val="1F436A"/>
                </a:solidFill>
              </a:rPr>
              <a:t>More than </a:t>
            </a:r>
            <a:r>
              <a:rPr lang="en-US" sz="1867" b="1" dirty="0">
                <a:solidFill>
                  <a:srgbClr val="1F436A"/>
                </a:solidFill>
              </a:rPr>
              <a:t>1.6 billion students and youth </a:t>
            </a:r>
            <a:r>
              <a:rPr lang="en-US" sz="1867" dirty="0">
                <a:solidFill>
                  <a:srgbClr val="1F436A"/>
                </a:solidFill>
              </a:rPr>
              <a:t>were affected by school and university closures </a:t>
            </a:r>
            <a:r>
              <a:rPr lang="en-US" sz="1867" b="1" dirty="0">
                <a:solidFill>
                  <a:srgbClr val="1F436A"/>
                </a:solidFill>
              </a:rPr>
              <a:t>at the peak of the pandemic crisis.</a:t>
            </a:r>
          </a:p>
        </p:txBody>
      </p:sp>
      <p:sp>
        <p:nvSpPr>
          <p:cNvPr id="6" name="Forme libre : forme 12">
            <a:extLst>
              <a:ext uri="{FF2B5EF4-FFF2-40B4-BE49-F238E27FC236}">
                <a16:creationId xmlns:a16="http://schemas.microsoft.com/office/drawing/2014/main" id="{0C88CBF1-BC43-F081-B7C4-C1DF45292EA1}"/>
              </a:ext>
            </a:extLst>
          </p:cNvPr>
          <p:cNvSpPr/>
          <p:nvPr/>
        </p:nvSpPr>
        <p:spPr>
          <a:xfrm>
            <a:off x="6813372" y="1817490"/>
            <a:ext cx="3426802" cy="1036645"/>
          </a:xfrm>
          <a:custGeom>
            <a:avLst/>
            <a:gdLst>
              <a:gd name="connsiteX0" fmla="*/ 0 w 3533398"/>
              <a:gd name="connsiteY0" fmla="*/ 0 h 913712"/>
              <a:gd name="connsiteX1" fmla="*/ 3533398 w 3533398"/>
              <a:gd name="connsiteY1" fmla="*/ 0 h 913712"/>
              <a:gd name="connsiteX2" fmla="*/ 3533398 w 3533398"/>
              <a:gd name="connsiteY2" fmla="*/ 913712 h 913712"/>
              <a:gd name="connsiteX3" fmla="*/ 0 w 3533398"/>
              <a:gd name="connsiteY3" fmla="*/ 913712 h 913712"/>
              <a:gd name="connsiteX4" fmla="*/ 0 w 3533398"/>
              <a:gd name="connsiteY4" fmla="*/ 0 h 91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398" h="913712">
                <a:moveTo>
                  <a:pt x="0" y="0"/>
                </a:moveTo>
                <a:lnTo>
                  <a:pt x="3533398" y="0"/>
                </a:lnTo>
                <a:lnTo>
                  <a:pt x="3533398" y="913712"/>
                </a:lnTo>
                <a:lnTo>
                  <a:pt x="0" y="91371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algn="ctr" defTabSz="6223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867" dirty="0">
                <a:solidFill>
                  <a:srgbClr val="1F436A"/>
                </a:solidFill>
              </a:rPr>
              <a:t>For more than </a:t>
            </a:r>
            <a:r>
              <a:rPr lang="en-GB" sz="1867" b="1" dirty="0">
                <a:solidFill>
                  <a:srgbClr val="1F436A"/>
                </a:solidFill>
              </a:rPr>
              <a:t>168 million children</a:t>
            </a:r>
            <a:r>
              <a:rPr lang="en-GB" sz="1867" dirty="0">
                <a:solidFill>
                  <a:srgbClr val="1F436A"/>
                </a:solidFill>
              </a:rPr>
              <a:t>, </a:t>
            </a:r>
            <a:r>
              <a:rPr lang="en-GB" sz="1867" b="1" dirty="0">
                <a:solidFill>
                  <a:srgbClr val="1F436A"/>
                </a:solidFill>
              </a:rPr>
              <a:t>schools have been completely closed </a:t>
            </a:r>
            <a:r>
              <a:rPr lang="en-GB" sz="1867" dirty="0">
                <a:solidFill>
                  <a:srgbClr val="1F436A"/>
                </a:solidFill>
              </a:rPr>
              <a:t>for almost an entire year</a:t>
            </a:r>
            <a:r>
              <a:rPr lang="en-GB" sz="1333" dirty="0">
                <a:solidFill>
                  <a:srgbClr val="1F436A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53787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0A9735-557E-824B-942F-D3CB0B28F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E5076-F945-AA59-3DEF-F573322724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flagship mission of UNESCO Global Education Coalition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20D8ABDB-B38D-C54B-6D46-61044E66D067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Global Skills Academy</a:t>
            </a:r>
          </a:p>
        </p:txBody>
      </p:sp>
      <p:sp>
        <p:nvSpPr>
          <p:cNvPr id="10" name="Forme libre : forme 11">
            <a:extLst>
              <a:ext uri="{FF2B5EF4-FFF2-40B4-BE49-F238E27FC236}">
                <a16:creationId xmlns:a16="http://schemas.microsoft.com/office/drawing/2014/main" id="{786683CE-134B-176D-76B2-681DE472B2EE}"/>
              </a:ext>
            </a:extLst>
          </p:cNvPr>
          <p:cNvSpPr/>
          <p:nvPr/>
        </p:nvSpPr>
        <p:spPr>
          <a:xfrm>
            <a:off x="4430733" y="859639"/>
            <a:ext cx="3426801" cy="423635"/>
          </a:xfrm>
          <a:custGeom>
            <a:avLst/>
            <a:gdLst>
              <a:gd name="connsiteX0" fmla="*/ 0 w 3127248"/>
              <a:gd name="connsiteY0" fmla="*/ 79452 h 476701"/>
              <a:gd name="connsiteX1" fmla="*/ 79452 w 3127248"/>
              <a:gd name="connsiteY1" fmla="*/ 0 h 476701"/>
              <a:gd name="connsiteX2" fmla="*/ 3047796 w 3127248"/>
              <a:gd name="connsiteY2" fmla="*/ 0 h 476701"/>
              <a:gd name="connsiteX3" fmla="*/ 3127248 w 3127248"/>
              <a:gd name="connsiteY3" fmla="*/ 79452 h 476701"/>
              <a:gd name="connsiteX4" fmla="*/ 3127248 w 3127248"/>
              <a:gd name="connsiteY4" fmla="*/ 397249 h 476701"/>
              <a:gd name="connsiteX5" fmla="*/ 3047796 w 3127248"/>
              <a:gd name="connsiteY5" fmla="*/ 476701 h 476701"/>
              <a:gd name="connsiteX6" fmla="*/ 79452 w 3127248"/>
              <a:gd name="connsiteY6" fmla="*/ 476701 h 476701"/>
              <a:gd name="connsiteX7" fmla="*/ 0 w 3127248"/>
              <a:gd name="connsiteY7" fmla="*/ 397249 h 476701"/>
              <a:gd name="connsiteX8" fmla="*/ 0 w 3127248"/>
              <a:gd name="connsiteY8" fmla="*/ 79452 h 476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7248" h="476701">
                <a:moveTo>
                  <a:pt x="0" y="79452"/>
                </a:moveTo>
                <a:cubicBezTo>
                  <a:pt x="0" y="35572"/>
                  <a:pt x="35572" y="0"/>
                  <a:pt x="79452" y="0"/>
                </a:cubicBezTo>
                <a:lnTo>
                  <a:pt x="3047796" y="0"/>
                </a:lnTo>
                <a:cubicBezTo>
                  <a:pt x="3091676" y="0"/>
                  <a:pt x="3127248" y="35572"/>
                  <a:pt x="3127248" y="79452"/>
                </a:cubicBezTo>
                <a:lnTo>
                  <a:pt x="3127248" y="397249"/>
                </a:lnTo>
                <a:cubicBezTo>
                  <a:pt x="3127248" y="441129"/>
                  <a:pt x="3091676" y="476701"/>
                  <a:pt x="3047796" y="476701"/>
                </a:cubicBezTo>
                <a:lnTo>
                  <a:pt x="79452" y="476701"/>
                </a:lnTo>
                <a:cubicBezTo>
                  <a:pt x="35572" y="476701"/>
                  <a:pt x="0" y="441129"/>
                  <a:pt x="0" y="397249"/>
                </a:cubicBezTo>
                <a:lnTo>
                  <a:pt x="0" y="7945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991" tIns="68991" rIns="68991" bIns="68991" numCol="1" spcCol="1270" anchor="ctr" anchorCtr="0">
            <a:noAutofit/>
          </a:bodyPr>
          <a:lstStyle/>
          <a:p>
            <a:pPr algn="ctr" defTabSz="53341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133" b="1" dirty="0">
                <a:solidFill>
                  <a:srgbClr val="1F436A"/>
                </a:solidFill>
              </a:rPr>
              <a:t>UNESCO’s response</a:t>
            </a:r>
            <a:endParaRPr lang="en-GB" sz="2133" dirty="0">
              <a:solidFill>
                <a:srgbClr val="1F436A"/>
              </a:solidFill>
            </a:endParaRPr>
          </a:p>
        </p:txBody>
      </p:sp>
      <p:grpSp>
        <p:nvGrpSpPr>
          <p:cNvPr id="77" name="组合 98">
            <a:extLst>
              <a:ext uri="{FF2B5EF4-FFF2-40B4-BE49-F238E27FC236}">
                <a16:creationId xmlns:a16="http://schemas.microsoft.com/office/drawing/2014/main" id="{9082CE86-0FDB-58DA-81DD-B17ABAB21B91}"/>
              </a:ext>
            </a:extLst>
          </p:cNvPr>
          <p:cNvGrpSpPr/>
          <p:nvPr/>
        </p:nvGrpSpPr>
        <p:grpSpPr>
          <a:xfrm>
            <a:off x="3422604" y="4921646"/>
            <a:ext cx="5181976" cy="45701"/>
            <a:chOff x="3506381" y="4942409"/>
            <a:chExt cx="5184000" cy="552989"/>
          </a:xfrm>
        </p:grpSpPr>
        <p:sp>
          <p:nvSpPr>
            <p:cNvPr id="78" name="任意多边形: 形状 61">
              <a:extLst>
                <a:ext uri="{FF2B5EF4-FFF2-40B4-BE49-F238E27FC236}">
                  <a16:creationId xmlns:a16="http://schemas.microsoft.com/office/drawing/2014/main" id="{5B3FEA38-A436-535C-F329-6EEEFBABBB66}"/>
                </a:ext>
              </a:extLst>
            </p:cNvPr>
            <p:cNvSpPr/>
            <p:nvPr/>
          </p:nvSpPr>
          <p:spPr>
            <a:xfrm>
              <a:off x="6098381" y="4942409"/>
              <a:ext cx="2592000" cy="5529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99079"/>
                  </a:lnTo>
                  <a:lnTo>
                    <a:pt x="2605933" y="399079"/>
                  </a:lnTo>
                  <a:lnTo>
                    <a:pt x="2605933" y="607036"/>
                  </a:lnTo>
                </a:path>
              </a:pathLst>
            </a:custGeom>
            <a:noFill/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  <p:sp>
          <p:nvSpPr>
            <p:cNvPr id="79" name="任意多边形: 形状 91">
              <a:extLst>
                <a:ext uri="{FF2B5EF4-FFF2-40B4-BE49-F238E27FC236}">
                  <a16:creationId xmlns:a16="http://schemas.microsoft.com/office/drawing/2014/main" id="{A0BC6771-11F3-2EEF-FA70-9E461187A0BB}"/>
                </a:ext>
              </a:extLst>
            </p:cNvPr>
            <p:cNvSpPr/>
            <p:nvPr/>
          </p:nvSpPr>
          <p:spPr>
            <a:xfrm flipH="1">
              <a:off x="3506381" y="4942409"/>
              <a:ext cx="2592000" cy="5529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99079"/>
                  </a:lnTo>
                  <a:lnTo>
                    <a:pt x="2605933" y="399079"/>
                  </a:lnTo>
                  <a:lnTo>
                    <a:pt x="2605933" y="607036"/>
                  </a:lnTo>
                </a:path>
              </a:pathLst>
            </a:custGeom>
            <a:noFill/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97">
            <a:extLst>
              <a:ext uri="{FF2B5EF4-FFF2-40B4-BE49-F238E27FC236}">
                <a16:creationId xmlns:a16="http://schemas.microsoft.com/office/drawing/2014/main" id="{338AA7C1-E5F4-9425-E9C0-A34396D6E430}"/>
              </a:ext>
            </a:extLst>
          </p:cNvPr>
          <p:cNvGrpSpPr/>
          <p:nvPr/>
        </p:nvGrpSpPr>
        <p:grpSpPr>
          <a:xfrm>
            <a:off x="914757" y="5544780"/>
            <a:ext cx="10362487" cy="498942"/>
            <a:chOff x="702763" y="5558762"/>
            <a:chExt cx="10366535" cy="499137"/>
          </a:xfrm>
        </p:grpSpPr>
        <p:sp>
          <p:nvSpPr>
            <p:cNvPr id="81" name="圆角矩形 513">
              <a:extLst>
                <a:ext uri="{FF2B5EF4-FFF2-40B4-BE49-F238E27FC236}">
                  <a16:creationId xmlns:a16="http://schemas.microsoft.com/office/drawing/2014/main" id="{C9B38105-F498-7D54-451A-688C6D6B201E}"/>
                </a:ext>
              </a:extLst>
            </p:cNvPr>
            <p:cNvSpPr/>
            <p:nvPr/>
          </p:nvSpPr>
          <p:spPr>
            <a:xfrm>
              <a:off x="702763" y="5558762"/>
              <a:ext cx="4919915" cy="49913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202" tIns="13601" rIns="27202" bIns="13601" anchor="ctr" anchorCtr="1"/>
            <a:lstStyle/>
            <a:p>
              <a:pPr indent="-53443" algn="ctr" defTabSz="362601">
                <a:lnSpc>
                  <a:spcPct val="90000"/>
                </a:lnSpc>
                <a:spcBef>
                  <a:spcPct val="20000"/>
                </a:spcBef>
                <a:buClr>
                  <a:srgbClr val="CC9900"/>
                </a:buClr>
                <a:buSzPct val="100000"/>
              </a:pPr>
              <a:endParaRPr lang="en-US" altLang="zh-CN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2" name="圆角矩形 513">
              <a:extLst>
                <a:ext uri="{FF2B5EF4-FFF2-40B4-BE49-F238E27FC236}">
                  <a16:creationId xmlns:a16="http://schemas.microsoft.com/office/drawing/2014/main" id="{A31BA22C-AB9A-8829-2BA4-DF86F122BD21}"/>
                </a:ext>
              </a:extLst>
            </p:cNvPr>
            <p:cNvSpPr/>
            <p:nvPr/>
          </p:nvSpPr>
          <p:spPr>
            <a:xfrm>
              <a:off x="6149383" y="5558762"/>
              <a:ext cx="4919915" cy="49913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202" tIns="13601" rIns="27202" bIns="13601" anchor="ctr" anchorCtr="1"/>
            <a:lstStyle/>
            <a:p>
              <a:pPr indent="-53443" algn="ctr" defTabSz="362601">
                <a:lnSpc>
                  <a:spcPct val="90000"/>
                </a:lnSpc>
                <a:spcBef>
                  <a:spcPct val="20000"/>
                </a:spcBef>
                <a:buClr>
                  <a:srgbClr val="CC9900"/>
                </a:buClr>
                <a:buSzPct val="100000"/>
              </a:pPr>
              <a:endParaRPr lang="en-US" altLang="zh-CN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3" name="组合 90">
            <a:extLst>
              <a:ext uri="{FF2B5EF4-FFF2-40B4-BE49-F238E27FC236}">
                <a16:creationId xmlns:a16="http://schemas.microsoft.com/office/drawing/2014/main" id="{DB8CF916-33D7-5033-083E-BEE964529CF7}"/>
              </a:ext>
            </a:extLst>
          </p:cNvPr>
          <p:cNvGrpSpPr/>
          <p:nvPr/>
        </p:nvGrpSpPr>
        <p:grpSpPr>
          <a:xfrm>
            <a:off x="698227" y="3072529"/>
            <a:ext cx="10778090" cy="1203109"/>
            <a:chOff x="698500" y="2950318"/>
            <a:chExt cx="10150803" cy="1460806"/>
          </a:xfrm>
        </p:grpSpPr>
        <p:sp>
          <p:nvSpPr>
            <p:cNvPr id="84" name="圆角矩形 513">
              <a:extLst>
                <a:ext uri="{FF2B5EF4-FFF2-40B4-BE49-F238E27FC236}">
                  <a16:creationId xmlns:a16="http://schemas.microsoft.com/office/drawing/2014/main" id="{D53C1EDB-2B81-EEEE-CA12-7EC9CF6D6935}"/>
                </a:ext>
              </a:extLst>
            </p:cNvPr>
            <p:cNvSpPr/>
            <p:nvPr/>
          </p:nvSpPr>
          <p:spPr>
            <a:xfrm>
              <a:off x="698500" y="2971124"/>
              <a:ext cx="2453349" cy="14400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202" tIns="13601" rIns="27202" bIns="13601" anchor="ctr" anchorCtr="1"/>
            <a:lstStyle/>
            <a:p>
              <a:pPr indent="-53443" algn="ctr" defTabSz="362601">
                <a:lnSpc>
                  <a:spcPct val="90000"/>
                </a:lnSpc>
                <a:spcBef>
                  <a:spcPct val="20000"/>
                </a:spcBef>
                <a:buClr>
                  <a:srgbClr val="CC9900"/>
                </a:buClr>
                <a:buSzPct val="100000"/>
              </a:pPr>
              <a:endParaRPr lang="en-US" altLang="zh-CN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5" name="圆角矩形 513">
              <a:extLst>
                <a:ext uri="{FF2B5EF4-FFF2-40B4-BE49-F238E27FC236}">
                  <a16:creationId xmlns:a16="http://schemas.microsoft.com/office/drawing/2014/main" id="{C5BD26C2-33C8-8AF2-DB6A-6C1DF22C8C91}"/>
                </a:ext>
              </a:extLst>
            </p:cNvPr>
            <p:cNvSpPr/>
            <p:nvPr/>
          </p:nvSpPr>
          <p:spPr>
            <a:xfrm>
              <a:off x="4504353" y="2950318"/>
              <a:ext cx="2453349" cy="1440000"/>
            </a:xfrm>
            <a:prstGeom prst="rect">
              <a:avLst/>
            </a:prstGeom>
            <a:gradFill flip="none" rotWithShape="1">
              <a:gsLst>
                <a:gs pos="39000">
                  <a:srgbClr val="FFFFFF">
                    <a:alpha val="0"/>
                  </a:srgbClr>
                </a:gs>
                <a:gs pos="100000">
                  <a:srgbClr val="FFFFFF">
                    <a:alpha val="1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6350" cap="flat" cmpd="sng" algn="ctr">
              <a:gradFill flip="none"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3000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27202" tIns="13601" rIns="27202" bIns="13601" anchor="ctr" anchorCtr="1"/>
            <a:lstStyle/>
            <a:p>
              <a:pPr indent="-53443" algn="ctr" defTabSz="362601">
                <a:lnSpc>
                  <a:spcPct val="90000"/>
                </a:lnSpc>
                <a:spcBef>
                  <a:spcPct val="20000"/>
                </a:spcBef>
                <a:buClr>
                  <a:srgbClr val="CC9900"/>
                </a:buClr>
                <a:buSzPct val="100000"/>
              </a:pPr>
              <a:endParaRPr lang="en-US" altLang="zh-CN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6" name="圆角矩形 513">
              <a:extLst>
                <a:ext uri="{FF2B5EF4-FFF2-40B4-BE49-F238E27FC236}">
                  <a16:creationId xmlns:a16="http://schemas.microsoft.com/office/drawing/2014/main" id="{B78339BF-786A-E50A-8644-0A2E289870A4}"/>
                </a:ext>
              </a:extLst>
            </p:cNvPr>
            <p:cNvSpPr/>
            <p:nvPr/>
          </p:nvSpPr>
          <p:spPr>
            <a:xfrm>
              <a:off x="8395954" y="2971124"/>
              <a:ext cx="2453349" cy="14400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27202" tIns="13601" rIns="27202" bIns="13601" anchor="ctr" anchorCtr="1"/>
            <a:lstStyle/>
            <a:p>
              <a:pPr indent="-53443" algn="ctr" defTabSz="362601">
                <a:lnSpc>
                  <a:spcPct val="90000"/>
                </a:lnSpc>
                <a:spcBef>
                  <a:spcPct val="20000"/>
                </a:spcBef>
                <a:buClr>
                  <a:srgbClr val="CC9900"/>
                </a:buClr>
                <a:buSzPct val="100000"/>
              </a:pPr>
              <a:endParaRPr lang="en-US" altLang="zh-CN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7" name="组合 85">
            <a:extLst>
              <a:ext uri="{FF2B5EF4-FFF2-40B4-BE49-F238E27FC236}">
                <a16:creationId xmlns:a16="http://schemas.microsoft.com/office/drawing/2014/main" id="{A72E0D28-F656-D5EA-6DEC-DF36C205AEB3}"/>
              </a:ext>
            </a:extLst>
          </p:cNvPr>
          <p:cNvGrpSpPr/>
          <p:nvPr/>
        </p:nvGrpSpPr>
        <p:grpSpPr>
          <a:xfrm>
            <a:off x="1939705" y="2760800"/>
            <a:ext cx="8321436" cy="325681"/>
            <a:chOff x="1927306" y="2642131"/>
            <a:chExt cx="8324687" cy="325808"/>
          </a:xfrm>
        </p:grpSpPr>
        <p:sp>
          <p:nvSpPr>
            <p:cNvPr id="88" name="任意多边形: 形状 42">
              <a:extLst>
                <a:ext uri="{FF2B5EF4-FFF2-40B4-BE49-F238E27FC236}">
                  <a16:creationId xmlns:a16="http://schemas.microsoft.com/office/drawing/2014/main" id="{F91F6E82-FDD9-FA01-9254-1F61252F9800}"/>
                </a:ext>
              </a:extLst>
            </p:cNvPr>
            <p:cNvSpPr/>
            <p:nvPr/>
          </p:nvSpPr>
          <p:spPr>
            <a:xfrm>
              <a:off x="6089650" y="2642131"/>
              <a:ext cx="4162343" cy="32580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62904"/>
                  </a:lnTo>
                  <a:lnTo>
                    <a:pt x="4162343" y="162904"/>
                  </a:lnTo>
                  <a:lnTo>
                    <a:pt x="4162343" y="325808"/>
                  </a:lnTo>
                </a:path>
              </a:pathLst>
            </a:custGeom>
            <a:noFill/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  <p:sp>
          <p:nvSpPr>
            <p:cNvPr id="90" name="任意多边形: 形状 47">
              <a:extLst>
                <a:ext uri="{FF2B5EF4-FFF2-40B4-BE49-F238E27FC236}">
                  <a16:creationId xmlns:a16="http://schemas.microsoft.com/office/drawing/2014/main" id="{7E2FF3BE-5224-35ED-8D87-24383886F567}"/>
                </a:ext>
              </a:extLst>
            </p:cNvPr>
            <p:cNvSpPr/>
            <p:nvPr/>
          </p:nvSpPr>
          <p:spPr>
            <a:xfrm>
              <a:off x="1927306" y="2642131"/>
              <a:ext cx="4162343" cy="32580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62343" y="0"/>
                  </a:moveTo>
                  <a:lnTo>
                    <a:pt x="4162343" y="162904"/>
                  </a:lnTo>
                  <a:lnTo>
                    <a:pt x="0" y="162904"/>
                  </a:lnTo>
                  <a:lnTo>
                    <a:pt x="0" y="325808"/>
                  </a:lnTo>
                </a:path>
              </a:pathLst>
            </a:custGeom>
            <a:noFill/>
            <a:ln w="9525">
              <a:solidFill>
                <a:srgbClr val="FFC000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</p:grpSp>
      <p:sp>
        <p:nvSpPr>
          <p:cNvPr id="91" name="任意多边形: 形状 80">
            <a:extLst>
              <a:ext uri="{FF2B5EF4-FFF2-40B4-BE49-F238E27FC236}">
                <a16:creationId xmlns:a16="http://schemas.microsoft.com/office/drawing/2014/main" id="{E10AD118-2C65-F983-5FD3-54A622071049}"/>
              </a:ext>
            </a:extLst>
          </p:cNvPr>
          <p:cNvSpPr/>
          <p:nvPr/>
        </p:nvSpPr>
        <p:spPr>
          <a:xfrm>
            <a:off x="1897421" y="5683369"/>
            <a:ext cx="2911053" cy="221599"/>
          </a:xfrm>
          <a:custGeom>
            <a:avLst/>
            <a:gdLst>
              <a:gd name="connsiteX0" fmla="*/ 0 w 4795951"/>
              <a:gd name="connsiteY0" fmla="*/ 0 h 335437"/>
              <a:gd name="connsiteX1" fmla="*/ 4795951 w 4795951"/>
              <a:gd name="connsiteY1" fmla="*/ 0 h 335437"/>
              <a:gd name="connsiteX2" fmla="*/ 4795951 w 4795951"/>
              <a:gd name="connsiteY2" fmla="*/ 335437 h 335437"/>
              <a:gd name="connsiteX3" fmla="*/ 0 w 4795951"/>
              <a:gd name="connsiteY3" fmla="*/ 335437 h 335437"/>
              <a:gd name="connsiteX4" fmla="*/ 0 w 4795951"/>
              <a:gd name="connsiteY4" fmla="*/ 0 h 33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5951" h="335437">
                <a:moveTo>
                  <a:pt x="0" y="0"/>
                </a:moveTo>
                <a:lnTo>
                  <a:pt x="4795951" y="0"/>
                </a:lnTo>
                <a:lnTo>
                  <a:pt x="4795951" y="335437"/>
                </a:lnTo>
                <a:lnTo>
                  <a:pt x="0" y="33543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none" lIns="0" tIns="0" rIns="0" bIns="0" numCol="1" spcCol="1270" anchor="ctr" anchorCtr="0">
            <a:spAutoFit/>
          </a:bodyPr>
          <a:lstStyle/>
          <a:p>
            <a:pPr algn="ctr" defTabSz="8886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rgbClr val="1F436A"/>
                </a:solidFill>
              </a:rPr>
              <a:t>Private Sector, Foundations, NGOs</a:t>
            </a:r>
          </a:p>
        </p:txBody>
      </p:sp>
      <p:pic>
        <p:nvPicPr>
          <p:cNvPr id="92" name="图片 95" descr="标题框3">
            <a:extLst>
              <a:ext uri="{FF2B5EF4-FFF2-40B4-BE49-F238E27FC236}">
                <a16:creationId xmlns:a16="http://schemas.microsoft.com/office/drawing/2014/main" id="{841B75F5-7EAC-D415-2340-741BE2829007}"/>
              </a:ext>
            </a:extLst>
          </p:cNvPr>
          <p:cNvPicPr>
            <a:picLocks/>
          </p:cNvPicPr>
          <p:nvPr/>
        </p:nvPicPr>
        <p:blipFill rotWithShape="1">
          <a:blip r:embed="rId3">
            <a:duotone>
              <a:srgbClr val="DDDDDD">
                <a:shade val="45000"/>
                <a:satMod val="135000"/>
              </a:srgbClr>
              <a:prstClr val="white"/>
            </a:duotone>
            <a:alphaModFix amt="50000"/>
          </a:blip>
          <a:srcRect b="17343"/>
          <a:stretch/>
        </p:blipFill>
        <p:spPr>
          <a:xfrm flipH="1" flipV="1">
            <a:off x="2475499" y="4470405"/>
            <a:ext cx="7076186" cy="454476"/>
          </a:xfrm>
          <a:prstGeom prst="rect">
            <a:avLst/>
          </a:prstGeom>
        </p:spPr>
      </p:pic>
      <p:sp>
        <p:nvSpPr>
          <p:cNvPr id="93" name="Arrow: Down 8">
            <a:extLst>
              <a:ext uri="{FF2B5EF4-FFF2-40B4-BE49-F238E27FC236}">
                <a16:creationId xmlns:a16="http://schemas.microsoft.com/office/drawing/2014/main" id="{25511F49-4E95-3CA7-D731-9034E22D2607}"/>
              </a:ext>
            </a:extLst>
          </p:cNvPr>
          <p:cNvSpPr/>
          <p:nvPr/>
        </p:nvSpPr>
        <p:spPr>
          <a:xfrm rot="16200000">
            <a:off x="4214925" y="1495103"/>
            <a:ext cx="503199" cy="1191294"/>
          </a:xfrm>
          <a:prstGeom prst="downArrow">
            <a:avLst/>
          </a:prstGeom>
          <a:gradFill>
            <a:gsLst>
              <a:gs pos="0">
                <a:srgbClr val="C7000B">
                  <a:alpha val="0"/>
                </a:srgbClr>
              </a:gs>
              <a:gs pos="100000">
                <a:srgbClr val="C7000B"/>
              </a:gs>
            </a:gsLst>
            <a:lin ang="5400000" scaled="1"/>
          </a:gra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99">
              <a:solidFill>
                <a:schemeClr val="bg1"/>
              </a:solidFill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F323418F-CC23-F8C6-8252-08F97C7C2249}"/>
              </a:ext>
            </a:extLst>
          </p:cNvPr>
          <p:cNvSpPr/>
          <p:nvPr/>
        </p:nvSpPr>
        <p:spPr>
          <a:xfrm>
            <a:off x="1767565" y="1497902"/>
            <a:ext cx="1961598" cy="12284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accent5">
                    <a:lumMod val="50000"/>
                  </a:schemeClr>
                </a:solidFill>
              </a:rPr>
              <a:t>Global Education Coalition (GEC)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6B1FFB8-199F-F634-0FAC-A76D0EBDD55D}"/>
              </a:ext>
            </a:extLst>
          </p:cNvPr>
          <p:cNvSpPr/>
          <p:nvPr/>
        </p:nvSpPr>
        <p:spPr>
          <a:xfrm>
            <a:off x="5111135" y="1494718"/>
            <a:ext cx="1961598" cy="1226089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accent5">
                    <a:lumMod val="50000"/>
                  </a:schemeClr>
                </a:solidFill>
              </a:rPr>
              <a:t>Global Skills Academy (GSA)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6EDF8BE-2079-0042-8804-D12A30C94761}"/>
              </a:ext>
            </a:extLst>
          </p:cNvPr>
          <p:cNvSpPr txBox="1"/>
          <p:nvPr/>
        </p:nvSpPr>
        <p:spPr>
          <a:xfrm>
            <a:off x="6855414" y="1797549"/>
            <a:ext cx="4504889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33201">
              <a:lnSpc>
                <a:spcPct val="110000"/>
              </a:lnSpc>
              <a:spcBef>
                <a:spcPct val="0"/>
              </a:spcBef>
            </a:pPr>
            <a:r>
              <a:rPr lang="en-US" sz="1600" b="1" dirty="0">
                <a:solidFill>
                  <a:srgbClr val="1F436A"/>
                </a:solidFill>
              </a:rPr>
              <a:t>Support youth and adult skills development </a:t>
            </a:r>
          </a:p>
          <a:p>
            <a:pPr algn="ctr" defTabSz="533201">
              <a:lnSpc>
                <a:spcPct val="110000"/>
              </a:lnSpc>
              <a:spcBef>
                <a:spcPct val="0"/>
              </a:spcBef>
            </a:pPr>
            <a:r>
              <a:rPr lang="en-US" sz="1600" b="1" dirty="0">
                <a:solidFill>
                  <a:srgbClr val="1F436A"/>
                </a:solidFill>
              </a:rPr>
              <a:t>to enhance employability and resilience</a:t>
            </a:r>
          </a:p>
        </p:txBody>
      </p:sp>
      <p:sp>
        <p:nvSpPr>
          <p:cNvPr id="98" name="矩形 49">
            <a:extLst>
              <a:ext uri="{FF2B5EF4-FFF2-40B4-BE49-F238E27FC236}">
                <a16:creationId xmlns:a16="http://schemas.microsoft.com/office/drawing/2014/main" id="{3D67C428-B4AA-2D77-473E-0A7B191FA83B}"/>
              </a:ext>
            </a:extLst>
          </p:cNvPr>
          <p:cNvSpPr/>
          <p:nvPr/>
        </p:nvSpPr>
        <p:spPr>
          <a:xfrm>
            <a:off x="992952" y="3379979"/>
            <a:ext cx="2021327" cy="57118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algn="ctr" defTabSz="577619">
              <a:lnSpc>
                <a:spcPct val="120000"/>
              </a:lnSpc>
              <a:spcBef>
                <a:spcPct val="0"/>
              </a:spcBef>
            </a:pPr>
            <a:r>
              <a:rPr lang="en-GB" sz="1600" b="1" dirty="0">
                <a:solidFill>
                  <a:srgbClr val="1F436A"/>
                </a:solidFill>
              </a:rPr>
              <a:t>Launched on 15 July WYSD 2020 </a:t>
            </a:r>
          </a:p>
        </p:txBody>
      </p:sp>
      <p:sp>
        <p:nvSpPr>
          <p:cNvPr id="99" name="矩形 51">
            <a:extLst>
              <a:ext uri="{FF2B5EF4-FFF2-40B4-BE49-F238E27FC236}">
                <a16:creationId xmlns:a16="http://schemas.microsoft.com/office/drawing/2014/main" id="{22C7C079-4766-9C74-3E11-CCFDBEB9C0A2}"/>
              </a:ext>
            </a:extLst>
          </p:cNvPr>
          <p:cNvSpPr/>
          <p:nvPr/>
        </p:nvSpPr>
        <p:spPr>
          <a:xfrm>
            <a:off x="4758116" y="3113525"/>
            <a:ext cx="2635227" cy="116211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algn="ctr" defTabSz="577619">
              <a:lnSpc>
                <a:spcPct val="120000"/>
              </a:lnSpc>
              <a:spcBef>
                <a:spcPct val="0"/>
              </a:spcBef>
            </a:pPr>
            <a:r>
              <a:rPr lang="en-GB" sz="1600" b="1" dirty="0">
                <a:solidFill>
                  <a:srgbClr val="1F436A"/>
                </a:solidFill>
              </a:rPr>
              <a:t>Connects contributions from GEC PARTNERS with learners, national institutions and governments.</a:t>
            </a:r>
          </a:p>
        </p:txBody>
      </p:sp>
      <p:sp>
        <p:nvSpPr>
          <p:cNvPr id="100" name="矩形 52">
            <a:extLst>
              <a:ext uri="{FF2B5EF4-FFF2-40B4-BE49-F238E27FC236}">
                <a16:creationId xmlns:a16="http://schemas.microsoft.com/office/drawing/2014/main" id="{5E6351AD-D995-CDA8-EC96-5F9E9F7AD164}"/>
              </a:ext>
            </a:extLst>
          </p:cNvPr>
          <p:cNvSpPr/>
          <p:nvPr/>
        </p:nvSpPr>
        <p:spPr>
          <a:xfrm>
            <a:off x="9056803" y="3084513"/>
            <a:ext cx="2260231" cy="116211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algn="ctr" defTabSz="577619">
              <a:lnSpc>
                <a:spcPct val="120000"/>
              </a:lnSpc>
              <a:spcBef>
                <a:spcPct val="0"/>
              </a:spcBef>
            </a:pPr>
            <a:r>
              <a:rPr lang="en-GB" sz="1600" b="1" dirty="0">
                <a:solidFill>
                  <a:srgbClr val="1F436A"/>
                </a:solidFill>
              </a:rPr>
              <a:t>Leverages the UNESCO-UNEVOC Network of TVET institutions and UNESCO Field Offices.</a:t>
            </a:r>
          </a:p>
        </p:txBody>
      </p:sp>
      <p:sp>
        <p:nvSpPr>
          <p:cNvPr id="101" name="任意多边形: 形状 83">
            <a:extLst>
              <a:ext uri="{FF2B5EF4-FFF2-40B4-BE49-F238E27FC236}">
                <a16:creationId xmlns:a16="http://schemas.microsoft.com/office/drawing/2014/main" id="{D1FEF410-40A2-27A8-44F5-616862618BDA}"/>
              </a:ext>
            </a:extLst>
          </p:cNvPr>
          <p:cNvSpPr/>
          <p:nvPr/>
        </p:nvSpPr>
        <p:spPr>
          <a:xfrm>
            <a:off x="7497802" y="5706680"/>
            <a:ext cx="2213555" cy="221599"/>
          </a:xfrm>
          <a:custGeom>
            <a:avLst/>
            <a:gdLst>
              <a:gd name="connsiteX0" fmla="*/ 0 w 3456607"/>
              <a:gd name="connsiteY0" fmla="*/ 0 h 335437"/>
              <a:gd name="connsiteX1" fmla="*/ 3456607 w 3456607"/>
              <a:gd name="connsiteY1" fmla="*/ 0 h 335437"/>
              <a:gd name="connsiteX2" fmla="*/ 3456607 w 3456607"/>
              <a:gd name="connsiteY2" fmla="*/ 335437 h 335437"/>
              <a:gd name="connsiteX3" fmla="*/ 0 w 3456607"/>
              <a:gd name="connsiteY3" fmla="*/ 335437 h 335437"/>
              <a:gd name="connsiteX4" fmla="*/ 0 w 3456607"/>
              <a:gd name="connsiteY4" fmla="*/ 0 h 33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607" h="335437">
                <a:moveTo>
                  <a:pt x="0" y="0"/>
                </a:moveTo>
                <a:lnTo>
                  <a:pt x="3456607" y="0"/>
                </a:lnTo>
                <a:lnTo>
                  <a:pt x="3456607" y="335437"/>
                </a:lnTo>
                <a:lnTo>
                  <a:pt x="0" y="33543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none" lIns="0" tIns="0" rIns="0" bIns="0" numCol="1" spcCol="1270" anchor="ctr" anchorCtr="0">
            <a:spAutoFit/>
          </a:bodyPr>
          <a:lstStyle/>
          <a:p>
            <a:pPr algn="ctr" defTabSz="8886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b="1" dirty="0">
                <a:solidFill>
                  <a:srgbClr val="1F436A"/>
                </a:solidFill>
              </a:rPr>
              <a:t>Multilateral Organizations</a:t>
            </a:r>
          </a:p>
        </p:txBody>
      </p:sp>
      <p:grpSp>
        <p:nvGrpSpPr>
          <p:cNvPr id="103" name="组合 53">
            <a:extLst>
              <a:ext uri="{FF2B5EF4-FFF2-40B4-BE49-F238E27FC236}">
                <a16:creationId xmlns:a16="http://schemas.microsoft.com/office/drawing/2014/main" id="{FB74445D-5539-EE1B-E0B6-8B76A2D30C53}"/>
              </a:ext>
            </a:extLst>
          </p:cNvPr>
          <p:cNvGrpSpPr/>
          <p:nvPr/>
        </p:nvGrpSpPr>
        <p:grpSpPr>
          <a:xfrm>
            <a:off x="5043548" y="4427939"/>
            <a:ext cx="2163657" cy="429125"/>
            <a:chOff x="5320574" y="4421410"/>
            <a:chExt cx="2164502" cy="429293"/>
          </a:xfrm>
        </p:grpSpPr>
        <p:sp>
          <p:nvSpPr>
            <p:cNvPr id="104" name="Forme libre : forme 65">
              <a:extLst>
                <a:ext uri="{FF2B5EF4-FFF2-40B4-BE49-F238E27FC236}">
                  <a16:creationId xmlns:a16="http://schemas.microsoft.com/office/drawing/2014/main" id="{AFCF5581-95D3-A042-0ECA-6203536C734B}"/>
                </a:ext>
              </a:extLst>
            </p:cNvPr>
            <p:cNvSpPr/>
            <p:nvPr/>
          </p:nvSpPr>
          <p:spPr>
            <a:xfrm>
              <a:off x="5320574" y="4546913"/>
              <a:ext cx="1701386" cy="295518"/>
            </a:xfrm>
            <a:custGeom>
              <a:avLst/>
              <a:gdLst>
                <a:gd name="connsiteX0" fmla="*/ 0 w 3127248"/>
                <a:gd name="connsiteY0" fmla="*/ 79452 h 476701"/>
                <a:gd name="connsiteX1" fmla="*/ 79452 w 3127248"/>
                <a:gd name="connsiteY1" fmla="*/ 0 h 476701"/>
                <a:gd name="connsiteX2" fmla="*/ 3047796 w 3127248"/>
                <a:gd name="connsiteY2" fmla="*/ 0 h 476701"/>
                <a:gd name="connsiteX3" fmla="*/ 3127248 w 3127248"/>
                <a:gd name="connsiteY3" fmla="*/ 79452 h 476701"/>
                <a:gd name="connsiteX4" fmla="*/ 3127248 w 3127248"/>
                <a:gd name="connsiteY4" fmla="*/ 397249 h 476701"/>
                <a:gd name="connsiteX5" fmla="*/ 3047796 w 3127248"/>
                <a:gd name="connsiteY5" fmla="*/ 476701 h 476701"/>
                <a:gd name="connsiteX6" fmla="*/ 79452 w 3127248"/>
                <a:gd name="connsiteY6" fmla="*/ 476701 h 476701"/>
                <a:gd name="connsiteX7" fmla="*/ 0 w 3127248"/>
                <a:gd name="connsiteY7" fmla="*/ 397249 h 476701"/>
                <a:gd name="connsiteX8" fmla="*/ 0 w 3127248"/>
                <a:gd name="connsiteY8" fmla="*/ 79452 h 47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7248" h="476701">
                  <a:moveTo>
                    <a:pt x="0" y="79452"/>
                  </a:moveTo>
                  <a:cubicBezTo>
                    <a:pt x="0" y="35572"/>
                    <a:pt x="35572" y="0"/>
                    <a:pt x="79452" y="0"/>
                  </a:cubicBezTo>
                  <a:lnTo>
                    <a:pt x="3047796" y="0"/>
                  </a:lnTo>
                  <a:cubicBezTo>
                    <a:pt x="3091676" y="0"/>
                    <a:pt x="3127248" y="35572"/>
                    <a:pt x="3127248" y="79452"/>
                  </a:cubicBezTo>
                  <a:lnTo>
                    <a:pt x="3127248" y="397249"/>
                  </a:lnTo>
                  <a:cubicBezTo>
                    <a:pt x="3127248" y="441129"/>
                    <a:pt x="3091676" y="476701"/>
                    <a:pt x="3047796" y="476701"/>
                  </a:cubicBezTo>
                  <a:lnTo>
                    <a:pt x="79452" y="476701"/>
                  </a:lnTo>
                  <a:cubicBezTo>
                    <a:pt x="35572" y="476701"/>
                    <a:pt x="0" y="441129"/>
                    <a:pt x="0" y="397249"/>
                  </a:cubicBezTo>
                  <a:lnTo>
                    <a:pt x="0" y="79452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0" tIns="0" rIns="0" bIns="0" numCol="1" spcCol="1270" anchor="ctr" anchorCtr="0">
              <a:spAutoFit/>
            </a:bodyPr>
            <a:lstStyle/>
            <a:p>
              <a:pPr defTabSz="53320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133" b="1" dirty="0">
                  <a:solidFill>
                    <a:srgbClr val="1F436A"/>
                  </a:solidFill>
                </a:rPr>
                <a:t>GSA PARTNERS</a:t>
              </a:r>
            </a:p>
          </p:txBody>
        </p:sp>
        <p:pic>
          <p:nvPicPr>
            <p:cNvPr id="105" name="Graphique 54" descr="Enfants">
              <a:extLst>
                <a:ext uri="{FF2B5EF4-FFF2-40B4-BE49-F238E27FC236}">
                  <a16:creationId xmlns:a16="http://schemas.microsoft.com/office/drawing/2014/main" id="{DA22673A-1AC6-6034-B85B-B84DC0924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50268" y="4421410"/>
              <a:ext cx="434808" cy="4292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099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9C4C26-F52A-4002-8978-2E7D1FCC92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852" y="172929"/>
            <a:ext cx="9284660" cy="45523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Alignment with UNESCO Strategy for TVET 2022-2029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96FFD81-11FF-4ABE-A0AA-4267272B70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37037" y="6487560"/>
            <a:ext cx="3150712" cy="223428"/>
          </a:xfrm>
        </p:spPr>
        <p:txBody>
          <a:bodyPr/>
          <a:lstStyle/>
          <a:p>
            <a:r>
              <a:rPr lang="en-US"/>
              <a:t>Section of Youth, Literacy and Skills Development (YLS)</a:t>
            </a:r>
            <a:endParaRPr lang="fr-FR" i="1"/>
          </a:p>
        </p:txBody>
      </p:sp>
      <p:pic>
        <p:nvPicPr>
          <p:cNvPr id="6" name="Image 5" descr="Une image contenant texte, capture d’écran, logiciel, Icône d’ordinateur&#10;&#10;Le contenu généré par l’IA peut être incorrect.">
            <a:extLst>
              <a:ext uri="{FF2B5EF4-FFF2-40B4-BE49-F238E27FC236}">
                <a16:creationId xmlns:a16="http://schemas.microsoft.com/office/drawing/2014/main" id="{8B7606AC-586B-B421-8C8A-BC016CFD3F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728" t="15873" r="9722" b="74603"/>
          <a:stretch/>
        </p:blipFill>
        <p:spPr bwMode="auto">
          <a:xfrm>
            <a:off x="1521329" y="872164"/>
            <a:ext cx="8616419" cy="10058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E99E40-A66B-6B94-D169-1E8EACD9EB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51" b="58048"/>
          <a:stretch/>
        </p:blipFill>
        <p:spPr>
          <a:xfrm>
            <a:off x="3105618" y="2004993"/>
            <a:ext cx="5320263" cy="2031753"/>
          </a:xfrm>
          <a:prstGeom prst="rect">
            <a:avLst/>
          </a:prstGeom>
        </p:spPr>
      </p:pic>
      <p:sp>
        <p:nvSpPr>
          <p:cNvPr id="11" name="ZoneTexte 2">
            <a:extLst>
              <a:ext uri="{FF2B5EF4-FFF2-40B4-BE49-F238E27FC236}">
                <a16:creationId xmlns:a16="http://schemas.microsoft.com/office/drawing/2014/main" id="{0B5CF00B-0793-944E-FC4F-973F7BCEDEDF}"/>
              </a:ext>
            </a:extLst>
          </p:cNvPr>
          <p:cNvSpPr txBox="1"/>
          <p:nvPr/>
        </p:nvSpPr>
        <p:spPr>
          <a:xfrm>
            <a:off x="3264327" y="4040520"/>
            <a:ext cx="1512097" cy="1138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1399" b="1" dirty="0">
                <a:solidFill>
                  <a:srgbClr val="0077D4"/>
                </a:solidFill>
              </a:rPr>
              <a:t>Develop Skills for </a:t>
            </a:r>
          </a:p>
          <a:p>
            <a:pPr lvl="0" algn="ctr"/>
            <a:r>
              <a:rPr lang="en-GB" sz="1399" b="1" dirty="0">
                <a:solidFill>
                  <a:srgbClr val="79AC5E"/>
                </a:solidFill>
              </a:rPr>
              <a:t>INDIVIDUALS </a:t>
            </a:r>
            <a:r>
              <a:rPr lang="en-GB" sz="1399" dirty="0">
                <a:solidFill>
                  <a:srgbClr val="0077D4"/>
                </a:solidFill>
              </a:rPr>
              <a:t>to </a:t>
            </a:r>
          </a:p>
          <a:p>
            <a:pPr lvl="0" algn="ctr"/>
            <a:r>
              <a:rPr lang="en-GB" sz="1399" b="1" dirty="0">
                <a:solidFill>
                  <a:srgbClr val="0077D4"/>
                </a:solidFill>
              </a:rPr>
              <a:t>Learn, work a</a:t>
            </a:r>
            <a:r>
              <a:rPr lang="en-GB" sz="1399" dirty="0">
                <a:solidFill>
                  <a:srgbClr val="0077D4"/>
                </a:solidFill>
              </a:rPr>
              <a:t>nd </a:t>
            </a:r>
            <a:r>
              <a:rPr lang="en-GB" sz="1399" b="1" dirty="0">
                <a:solidFill>
                  <a:srgbClr val="0077D4"/>
                </a:solidFill>
              </a:rPr>
              <a:t>Live</a:t>
            </a:r>
          </a:p>
          <a:p>
            <a:pPr algn="ctr"/>
            <a:endParaRPr lang="fr-FR" sz="1200" dirty="0">
              <a:solidFill>
                <a:srgbClr val="0077D4"/>
              </a:solidFill>
            </a:endParaRPr>
          </a:p>
        </p:txBody>
      </p:sp>
      <p:sp>
        <p:nvSpPr>
          <p:cNvPr id="13" name="ZoneTexte 30">
            <a:extLst>
              <a:ext uri="{FF2B5EF4-FFF2-40B4-BE49-F238E27FC236}">
                <a16:creationId xmlns:a16="http://schemas.microsoft.com/office/drawing/2014/main" id="{19E91494-D8D0-B15E-2C64-824F46F5B80A}"/>
              </a:ext>
            </a:extLst>
          </p:cNvPr>
          <p:cNvSpPr txBox="1"/>
          <p:nvPr/>
        </p:nvSpPr>
        <p:spPr>
          <a:xfrm>
            <a:off x="5082839" y="4040520"/>
            <a:ext cx="1365819" cy="953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1399" b="1" dirty="0">
                <a:solidFill>
                  <a:srgbClr val="0077D4"/>
                </a:solidFill>
              </a:rPr>
              <a:t>Develop Skills for inclusive and sustainable </a:t>
            </a:r>
            <a:r>
              <a:rPr lang="en-GB" sz="1399" b="1" dirty="0">
                <a:solidFill>
                  <a:srgbClr val="79AC5E"/>
                </a:solidFill>
              </a:rPr>
              <a:t>ECONOMIES</a:t>
            </a:r>
          </a:p>
        </p:txBody>
      </p:sp>
      <p:sp>
        <p:nvSpPr>
          <p:cNvPr id="14" name="ZoneTexte 31">
            <a:extLst>
              <a:ext uri="{FF2B5EF4-FFF2-40B4-BE49-F238E27FC236}">
                <a16:creationId xmlns:a16="http://schemas.microsoft.com/office/drawing/2014/main" id="{75D67F00-C01D-6232-2A85-619DA0257665}"/>
              </a:ext>
            </a:extLst>
          </p:cNvPr>
          <p:cNvSpPr txBox="1"/>
          <p:nvPr/>
        </p:nvSpPr>
        <p:spPr>
          <a:xfrm>
            <a:off x="6780230" y="4027888"/>
            <a:ext cx="1512097" cy="119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1399" b="1" dirty="0">
                <a:solidFill>
                  <a:srgbClr val="0077D4"/>
                </a:solidFill>
              </a:rPr>
              <a:t>Develop Skills for</a:t>
            </a:r>
          </a:p>
          <a:p>
            <a:pPr lvl="0" algn="ctr"/>
            <a:r>
              <a:rPr lang="en-GB" sz="1399" b="1" dirty="0">
                <a:solidFill>
                  <a:srgbClr val="0077D4"/>
                </a:solidFill>
              </a:rPr>
              <a:t>inclusive and peaceful </a:t>
            </a:r>
            <a:r>
              <a:rPr lang="en-GB" sz="1399" b="1" dirty="0">
                <a:solidFill>
                  <a:srgbClr val="79AC5E"/>
                </a:solidFill>
              </a:rPr>
              <a:t>SOCIETIES</a:t>
            </a:r>
          </a:p>
          <a:p>
            <a:pPr algn="ctr"/>
            <a:endParaRPr lang="fr-FR" sz="1599" dirty="0">
              <a:solidFill>
                <a:srgbClr val="0077D4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4FA012-11FC-78B7-7998-FFD20943CB07}"/>
              </a:ext>
            </a:extLst>
          </p:cNvPr>
          <p:cNvSpPr txBox="1"/>
          <p:nvPr/>
        </p:nvSpPr>
        <p:spPr>
          <a:xfrm>
            <a:off x="92945" y="5870537"/>
            <a:ext cx="5887876" cy="461485"/>
          </a:xfrm>
          <a:prstGeom prst="rect">
            <a:avLst/>
          </a:prstGeom>
          <a:noFill/>
        </p:spPr>
        <p:txBody>
          <a:bodyPr wrap="square" lIns="91404" tIns="45702" rIns="91404" bIns="45702" anchor="t">
            <a:spAutoFit/>
          </a:bodyPr>
          <a:lstStyle/>
          <a:p>
            <a:pPr defTabSz="914034">
              <a:defRPr/>
            </a:pPr>
            <a:r>
              <a:rPr lang="en-US" sz="1200" dirty="0">
                <a:solidFill>
                  <a:prstClr val="black"/>
                </a:solidFill>
                <a:latin typeface="Calibri"/>
                <a:ea typeface="Calibri" panose="020F0502020204030204" pitchFamily="34" charset="0"/>
                <a:cs typeface="Times New Roman"/>
              </a:rPr>
              <a:t>Source: </a:t>
            </a:r>
            <a:r>
              <a:rPr lang="en-US" sz="1200" dirty="0">
                <a:solidFill>
                  <a:prstClr val="black"/>
                </a:solidFill>
                <a:latin typeface="Calibri" panose="020F0502020204030204"/>
                <a:hlinkClick r:id="rId5"/>
              </a:rPr>
              <a:t>https://unevoc.unesco.org/home/UNEVOC+Publications/lang=en/akt=detail/qs=6644</a:t>
            </a:r>
            <a:endParaRPr lang="en-US" sz="1200" dirty="0">
              <a:solidFill>
                <a:prstClr val="black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3F28AD-563E-3340-6365-AF5D8C9BB427}"/>
              </a:ext>
            </a:extLst>
          </p:cNvPr>
          <p:cNvSpPr txBox="1"/>
          <p:nvPr/>
        </p:nvSpPr>
        <p:spPr>
          <a:xfrm>
            <a:off x="-475160" y="5227748"/>
            <a:ext cx="369492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133" b="1" dirty="0"/>
              <a:t>GSA mission</a:t>
            </a:r>
          </a:p>
        </p:txBody>
      </p:sp>
      <p:pic>
        <p:nvPicPr>
          <p:cNvPr id="20" name="Picture 6" descr="Sustainable Development Goals – SDG 4 | Candriam Academy España">
            <a:extLst>
              <a:ext uri="{FF2B5EF4-FFF2-40B4-BE49-F238E27FC236}">
                <a16:creationId xmlns:a16="http://schemas.microsoft.com/office/drawing/2014/main" id="{6814FF4D-5728-AE2C-7163-A85386B3F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441" y="5062033"/>
            <a:ext cx="801517" cy="74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E74CE41D-40FB-C652-14D7-1FEA85C03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045" y="5052865"/>
            <a:ext cx="812596" cy="74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850EDC38-2BE0-7FEF-D0A6-4934FF418A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91" b="7863"/>
          <a:stretch/>
        </p:blipFill>
        <p:spPr>
          <a:xfrm>
            <a:off x="2238445" y="4996712"/>
            <a:ext cx="842397" cy="810319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A23A0C46-010B-AC26-8B06-F14BCD9720A1}"/>
              </a:ext>
            </a:extLst>
          </p:cNvPr>
          <p:cNvSpPr/>
          <p:nvPr/>
        </p:nvSpPr>
        <p:spPr>
          <a:xfrm>
            <a:off x="3284041" y="5124327"/>
            <a:ext cx="5395405" cy="718643"/>
          </a:xfrm>
          <a:prstGeom prst="rightArrow">
            <a:avLst>
              <a:gd name="adj1" fmla="val 50000"/>
              <a:gd name="adj2" fmla="val 40534"/>
            </a:avLst>
          </a:prstGeom>
          <a:solidFill>
            <a:srgbClr val="FFC000"/>
          </a:solidFill>
          <a:ln w="1905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Contributing to SDG 4 and SDG 8 and Building Up SDG 17  </a:t>
            </a:r>
          </a:p>
        </p:txBody>
      </p:sp>
    </p:spTree>
    <p:extLst>
      <p:ext uri="{BB962C8B-B14F-4D97-AF65-F5344CB8AC3E}">
        <p14:creationId xmlns:p14="http://schemas.microsoft.com/office/powerpoint/2010/main" val="142169241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FEC4A-6A9E-87CE-7D2B-B4D79A560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4465-7A1B-1B02-F435-12B762F6EE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000" b="1" dirty="0"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GSA Phases outlook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5367F35-441A-8E5F-C1F5-DF57BF4A3930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Global Skills Academy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188829F-D6B3-0DBB-7BC3-F641D40F4FB1}"/>
              </a:ext>
            </a:extLst>
          </p:cNvPr>
          <p:cNvSpPr/>
          <p:nvPr/>
        </p:nvSpPr>
        <p:spPr>
          <a:xfrm>
            <a:off x="11182019" y="1041400"/>
            <a:ext cx="652272" cy="80740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 sz="1200"/>
          </a:p>
        </p:txBody>
      </p:sp>
      <p:cxnSp>
        <p:nvCxnSpPr>
          <p:cNvPr id="5" name="Straight Connector 4" title="callout lines">
            <a:extLst>
              <a:ext uri="{FF2B5EF4-FFF2-40B4-BE49-F238E27FC236}">
                <a16:creationId xmlns:a16="http://schemas.microsoft.com/office/drawing/2014/main" id="{EEC50916-0153-D39C-1E79-087ADB1128B2}"/>
              </a:ext>
            </a:extLst>
          </p:cNvPr>
          <p:cNvCxnSpPr>
            <a:cxnSpLocks/>
          </p:cNvCxnSpPr>
          <p:nvPr/>
        </p:nvCxnSpPr>
        <p:spPr>
          <a:xfrm>
            <a:off x="9253361" y="1741797"/>
            <a:ext cx="0" cy="2432237"/>
          </a:xfrm>
          <a:prstGeom prst="line">
            <a:avLst/>
          </a:prstGeom>
          <a:ln w="1270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 title="callout lines">
            <a:extLst>
              <a:ext uri="{FF2B5EF4-FFF2-40B4-BE49-F238E27FC236}">
                <a16:creationId xmlns:a16="http://schemas.microsoft.com/office/drawing/2014/main" id="{94203A6E-8E8B-1F03-C491-675F7AF87752}"/>
              </a:ext>
            </a:extLst>
          </p:cNvPr>
          <p:cNvCxnSpPr>
            <a:cxnSpLocks/>
          </p:cNvCxnSpPr>
          <p:nvPr/>
        </p:nvCxnSpPr>
        <p:spPr>
          <a:xfrm>
            <a:off x="7331941" y="2680515"/>
            <a:ext cx="0" cy="1544319"/>
          </a:xfrm>
          <a:prstGeom prst="line">
            <a:avLst/>
          </a:prstGeom>
          <a:ln w="1270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 title="callout lines">
            <a:extLst>
              <a:ext uri="{FF2B5EF4-FFF2-40B4-BE49-F238E27FC236}">
                <a16:creationId xmlns:a16="http://schemas.microsoft.com/office/drawing/2014/main" id="{81A4FDD6-72B2-D773-712F-960220F446CA}"/>
              </a:ext>
            </a:extLst>
          </p:cNvPr>
          <p:cNvCxnSpPr>
            <a:cxnSpLocks/>
          </p:cNvCxnSpPr>
          <p:nvPr/>
        </p:nvCxnSpPr>
        <p:spPr>
          <a:xfrm>
            <a:off x="4029941" y="2680515"/>
            <a:ext cx="0" cy="1544319"/>
          </a:xfrm>
          <a:prstGeom prst="line">
            <a:avLst/>
          </a:prstGeom>
          <a:ln w="1270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 title="callout lines">
            <a:extLst>
              <a:ext uri="{FF2B5EF4-FFF2-40B4-BE49-F238E27FC236}">
                <a16:creationId xmlns:a16="http://schemas.microsoft.com/office/drawing/2014/main" id="{BE0BD1BD-1B15-3638-2AC6-A919FD9BB686}"/>
              </a:ext>
            </a:extLst>
          </p:cNvPr>
          <p:cNvCxnSpPr>
            <a:cxnSpLocks/>
          </p:cNvCxnSpPr>
          <p:nvPr/>
        </p:nvCxnSpPr>
        <p:spPr>
          <a:xfrm>
            <a:off x="778741" y="2698813"/>
            <a:ext cx="0" cy="1544319"/>
          </a:xfrm>
          <a:prstGeom prst="line">
            <a:avLst/>
          </a:prstGeom>
          <a:ln w="1270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9" name="Group 8" descr="Year 1">
            <a:extLst>
              <a:ext uri="{FF2B5EF4-FFF2-40B4-BE49-F238E27FC236}">
                <a16:creationId xmlns:a16="http://schemas.microsoft.com/office/drawing/2014/main" id="{178FE409-C50C-6553-AD1B-C37263AD21C0}"/>
              </a:ext>
            </a:extLst>
          </p:cNvPr>
          <p:cNvGrpSpPr/>
          <p:nvPr/>
        </p:nvGrpSpPr>
        <p:grpSpPr>
          <a:xfrm>
            <a:off x="517583" y="3817363"/>
            <a:ext cx="2815819" cy="1070047"/>
            <a:chOff x="904696" y="5778006"/>
            <a:chExt cx="2815819" cy="107004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C8401A0-C226-1AAB-7D8B-7D6473F8670B}"/>
                </a:ext>
              </a:extLst>
            </p:cNvPr>
            <p:cNvSpPr/>
            <p:nvPr/>
          </p:nvSpPr>
          <p:spPr>
            <a:xfrm>
              <a:off x="3004439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83C42DA-641E-9FF7-E9F4-747820FCBA68}"/>
                </a:ext>
              </a:extLst>
            </p:cNvPr>
            <p:cNvSpPr/>
            <p:nvPr/>
          </p:nvSpPr>
          <p:spPr>
            <a:xfrm>
              <a:off x="2346810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BA97263-EA76-BEC4-C174-07098F3DE89F}"/>
                </a:ext>
              </a:extLst>
            </p:cNvPr>
            <p:cNvSpPr/>
            <p:nvPr/>
          </p:nvSpPr>
          <p:spPr>
            <a:xfrm>
              <a:off x="170254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2BF51F9-1B8A-C80A-2F6F-CE6AA8748EF2}"/>
                </a:ext>
              </a:extLst>
            </p:cNvPr>
            <p:cNvSpPr/>
            <p:nvPr/>
          </p:nvSpPr>
          <p:spPr>
            <a:xfrm>
              <a:off x="1056583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4" name="Straight Connector 13" title="q lines">
              <a:extLst>
                <a:ext uri="{FF2B5EF4-FFF2-40B4-BE49-F238E27FC236}">
                  <a16:creationId xmlns:a16="http://schemas.microsoft.com/office/drawing/2014/main" id="{6ED69CD9-43FE-D8F2-386F-478877938E96}"/>
                </a:ext>
              </a:extLst>
            </p:cNvPr>
            <p:cNvCxnSpPr>
              <a:cxnSpLocks/>
            </p:cNvCxnSpPr>
            <p:nvPr/>
          </p:nvCxnSpPr>
          <p:spPr>
            <a:xfrm>
              <a:off x="247505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 title="q lines">
              <a:extLst>
                <a:ext uri="{FF2B5EF4-FFF2-40B4-BE49-F238E27FC236}">
                  <a16:creationId xmlns:a16="http://schemas.microsoft.com/office/drawing/2014/main" id="{8B3B4DA7-1438-7D8F-9041-A3FC130569A5}"/>
                </a:ext>
              </a:extLst>
            </p:cNvPr>
            <p:cNvCxnSpPr>
              <a:cxnSpLocks/>
            </p:cNvCxnSpPr>
            <p:nvPr/>
          </p:nvCxnSpPr>
          <p:spPr>
            <a:xfrm>
              <a:off x="3122338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330EF4-3070-8443-1EE2-BDAF51369F32}"/>
                </a:ext>
              </a:extLst>
            </p:cNvPr>
            <p:cNvSpPr txBox="1"/>
            <p:nvPr/>
          </p:nvSpPr>
          <p:spPr>
            <a:xfrm>
              <a:off x="904696" y="6612316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20YY</a:t>
              </a:r>
            </a:p>
          </p:txBody>
        </p:sp>
        <p:cxnSp>
          <p:nvCxnSpPr>
            <p:cNvPr id="17" name="Straight Connector 16" title="q lines">
              <a:extLst>
                <a:ext uri="{FF2B5EF4-FFF2-40B4-BE49-F238E27FC236}">
                  <a16:creationId xmlns:a16="http://schemas.microsoft.com/office/drawing/2014/main" id="{24D1A942-FEFB-BD93-D5D6-C49EA4D5F05C}"/>
                </a:ext>
              </a:extLst>
            </p:cNvPr>
            <p:cNvCxnSpPr>
              <a:cxnSpLocks/>
            </p:cNvCxnSpPr>
            <p:nvPr/>
          </p:nvCxnSpPr>
          <p:spPr>
            <a:xfrm>
              <a:off x="182777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: Rounded Corners 17" title="Year Bar">
              <a:extLst>
                <a:ext uri="{FF2B5EF4-FFF2-40B4-BE49-F238E27FC236}">
                  <a16:creationId xmlns:a16="http://schemas.microsoft.com/office/drawing/2014/main" id="{D00F4E98-70F0-C1A2-2AC2-63E98E687522}"/>
                </a:ext>
              </a:extLst>
            </p:cNvPr>
            <p:cNvSpPr/>
            <p:nvPr/>
          </p:nvSpPr>
          <p:spPr>
            <a:xfrm>
              <a:off x="1147186" y="6381273"/>
              <a:ext cx="2573329" cy="16485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D44E9F8-2092-569C-B0A5-666447664299}"/>
                </a:ext>
              </a:extLst>
            </p:cNvPr>
            <p:cNvSpPr txBox="1"/>
            <p:nvPr/>
          </p:nvSpPr>
          <p:spPr>
            <a:xfrm>
              <a:off x="10743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78AFAD1-DC4F-73D4-5CE3-8241820958B7}"/>
                </a:ext>
              </a:extLst>
            </p:cNvPr>
            <p:cNvSpPr txBox="1"/>
            <p:nvPr/>
          </p:nvSpPr>
          <p:spPr>
            <a:xfrm>
              <a:off x="17218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3B01E98-B27F-6BCE-06CF-2A417CB603EA}"/>
                </a:ext>
              </a:extLst>
            </p:cNvPr>
            <p:cNvSpPr txBox="1"/>
            <p:nvPr/>
          </p:nvSpPr>
          <p:spPr>
            <a:xfrm>
              <a:off x="23692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08752D-6767-AFFE-792D-564D6ABF88B7}"/>
                </a:ext>
              </a:extLst>
            </p:cNvPr>
            <p:cNvSpPr txBox="1"/>
            <p:nvPr/>
          </p:nvSpPr>
          <p:spPr>
            <a:xfrm>
              <a:off x="30167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23" name="Straight Connector 22" title="q lines">
              <a:extLst>
                <a:ext uri="{FF2B5EF4-FFF2-40B4-BE49-F238E27FC236}">
                  <a16:creationId xmlns:a16="http://schemas.microsoft.com/office/drawing/2014/main" id="{426113A8-A2E2-B8EE-B1AA-AE1AB6B1606F}"/>
                </a:ext>
              </a:extLst>
            </p:cNvPr>
            <p:cNvCxnSpPr>
              <a:cxnSpLocks/>
            </p:cNvCxnSpPr>
            <p:nvPr/>
          </p:nvCxnSpPr>
          <p:spPr>
            <a:xfrm>
              <a:off x="118049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 descr="Year 2">
            <a:extLst>
              <a:ext uri="{FF2B5EF4-FFF2-40B4-BE49-F238E27FC236}">
                <a16:creationId xmlns:a16="http://schemas.microsoft.com/office/drawing/2014/main" id="{D391BE8F-AB20-4FAC-1CA0-7E5BA5E0B207}"/>
              </a:ext>
            </a:extLst>
          </p:cNvPr>
          <p:cNvGrpSpPr/>
          <p:nvPr/>
        </p:nvGrpSpPr>
        <p:grpSpPr>
          <a:xfrm>
            <a:off x="3108478" y="3817363"/>
            <a:ext cx="2828816" cy="1072235"/>
            <a:chOff x="3495592" y="5778006"/>
            <a:chExt cx="2828816" cy="1072235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36DA343A-35A8-F8D4-7161-72B43EB41738}"/>
                </a:ext>
              </a:extLst>
            </p:cNvPr>
            <p:cNvSpPr/>
            <p:nvPr/>
          </p:nvSpPr>
          <p:spPr>
            <a:xfrm>
              <a:off x="5585704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6D84694-F1D9-3DF2-C29A-F40197A3F99F}"/>
                </a:ext>
              </a:extLst>
            </p:cNvPr>
            <p:cNvSpPr/>
            <p:nvPr/>
          </p:nvSpPr>
          <p:spPr>
            <a:xfrm>
              <a:off x="4936679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FDDDC2F-80E1-A1F7-2C79-4EDBDC6C0886}"/>
                </a:ext>
              </a:extLst>
            </p:cNvPr>
            <p:cNvSpPr/>
            <p:nvPr/>
          </p:nvSpPr>
          <p:spPr>
            <a:xfrm>
              <a:off x="430015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39497EE-E019-D728-6796-47F61F1020D7}"/>
                </a:ext>
              </a:extLst>
            </p:cNvPr>
            <p:cNvSpPr/>
            <p:nvPr/>
          </p:nvSpPr>
          <p:spPr>
            <a:xfrm>
              <a:off x="364296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9" name="Straight Connector 28" title="q lines">
              <a:extLst>
                <a:ext uri="{FF2B5EF4-FFF2-40B4-BE49-F238E27FC236}">
                  <a16:creationId xmlns:a16="http://schemas.microsoft.com/office/drawing/2014/main" id="{4FCFF7DE-203E-CDD3-87CB-A8811E74498A}"/>
                </a:ext>
              </a:extLst>
            </p:cNvPr>
            <p:cNvCxnSpPr>
              <a:cxnSpLocks/>
            </p:cNvCxnSpPr>
            <p:nvPr/>
          </p:nvCxnSpPr>
          <p:spPr>
            <a:xfrm>
              <a:off x="441690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 title="q lines">
              <a:extLst>
                <a:ext uri="{FF2B5EF4-FFF2-40B4-BE49-F238E27FC236}">
                  <a16:creationId xmlns:a16="http://schemas.microsoft.com/office/drawing/2014/main" id="{23851DD9-A9A5-7A76-5BB4-07CAA9FF57A9}"/>
                </a:ext>
              </a:extLst>
            </p:cNvPr>
            <p:cNvCxnSpPr>
              <a:cxnSpLocks/>
            </p:cNvCxnSpPr>
            <p:nvPr/>
          </p:nvCxnSpPr>
          <p:spPr>
            <a:xfrm>
              <a:off x="506418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 title="q lines">
              <a:extLst>
                <a:ext uri="{FF2B5EF4-FFF2-40B4-BE49-F238E27FC236}">
                  <a16:creationId xmlns:a16="http://schemas.microsoft.com/office/drawing/2014/main" id="{1D51870C-07B9-56C3-6072-9F5B435A5357}"/>
                </a:ext>
              </a:extLst>
            </p:cNvPr>
            <p:cNvCxnSpPr>
              <a:cxnSpLocks/>
            </p:cNvCxnSpPr>
            <p:nvPr/>
          </p:nvCxnSpPr>
          <p:spPr>
            <a:xfrm>
              <a:off x="571146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31E8FFE-6935-450E-F7B5-ED68E8F65C08}"/>
                </a:ext>
              </a:extLst>
            </p:cNvPr>
            <p:cNvSpPr txBox="1"/>
            <p:nvPr/>
          </p:nvSpPr>
          <p:spPr>
            <a:xfrm>
              <a:off x="3495592" y="6614504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Rectangle: Rounded Corners 39" title="Year Bar">
              <a:extLst>
                <a:ext uri="{FF2B5EF4-FFF2-40B4-BE49-F238E27FC236}">
                  <a16:creationId xmlns:a16="http://schemas.microsoft.com/office/drawing/2014/main" id="{EE0FA55B-FE28-4BB1-5E61-41CB47825C41}"/>
                </a:ext>
              </a:extLst>
            </p:cNvPr>
            <p:cNvSpPr/>
            <p:nvPr/>
          </p:nvSpPr>
          <p:spPr>
            <a:xfrm>
              <a:off x="3751079" y="6381864"/>
              <a:ext cx="2573329" cy="16485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6F72BFE-489C-DA98-A188-35B450B296BF}"/>
                </a:ext>
              </a:extLst>
            </p:cNvPr>
            <p:cNvSpPr txBox="1"/>
            <p:nvPr/>
          </p:nvSpPr>
          <p:spPr>
            <a:xfrm>
              <a:off x="36641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17F01BF-1AA9-72BF-F89B-8FF6EF0B7D95}"/>
                </a:ext>
              </a:extLst>
            </p:cNvPr>
            <p:cNvSpPr txBox="1"/>
            <p:nvPr/>
          </p:nvSpPr>
          <p:spPr>
            <a:xfrm>
              <a:off x="43116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D747728-FC25-E1B9-8068-853F9F596A06}"/>
                </a:ext>
              </a:extLst>
            </p:cNvPr>
            <p:cNvSpPr txBox="1"/>
            <p:nvPr/>
          </p:nvSpPr>
          <p:spPr>
            <a:xfrm>
              <a:off x="49590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BDD4D8C-EE79-5139-FE4E-7A6A35DB2B5C}"/>
                </a:ext>
              </a:extLst>
            </p:cNvPr>
            <p:cNvSpPr txBox="1"/>
            <p:nvPr/>
          </p:nvSpPr>
          <p:spPr>
            <a:xfrm>
              <a:off x="56065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50" name="Straight Connector 49" title="q lines">
              <a:extLst>
                <a:ext uri="{FF2B5EF4-FFF2-40B4-BE49-F238E27FC236}">
                  <a16:creationId xmlns:a16="http://schemas.microsoft.com/office/drawing/2014/main" id="{8291B852-02EE-DC8D-3488-0AEFDC3B1107}"/>
                </a:ext>
              </a:extLst>
            </p:cNvPr>
            <p:cNvCxnSpPr>
              <a:cxnSpLocks/>
            </p:cNvCxnSpPr>
            <p:nvPr/>
          </p:nvCxnSpPr>
          <p:spPr>
            <a:xfrm>
              <a:off x="3769620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Straight Connector 54" descr="Time line">
            <a:extLst>
              <a:ext uri="{FF2B5EF4-FFF2-40B4-BE49-F238E27FC236}">
                <a16:creationId xmlns:a16="http://schemas.microsoft.com/office/drawing/2014/main" id="{10AF7EDA-1AAD-12B2-1A2F-2BB973D68A73}"/>
              </a:ext>
            </a:extLst>
          </p:cNvPr>
          <p:cNvCxnSpPr>
            <a:cxnSpLocks/>
          </p:cNvCxnSpPr>
          <p:nvPr/>
        </p:nvCxnSpPr>
        <p:spPr>
          <a:xfrm flipH="1">
            <a:off x="851737" y="4212602"/>
            <a:ext cx="10432744" cy="0"/>
          </a:xfrm>
          <a:prstGeom prst="line">
            <a:avLst/>
          </a:prstGeom>
          <a:ln w="15875" cmpd="sng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bject 27">
            <a:extLst>
              <a:ext uri="{FF2B5EF4-FFF2-40B4-BE49-F238E27FC236}">
                <a16:creationId xmlns:a16="http://schemas.microsoft.com/office/drawing/2014/main" id="{F842F52D-4E6C-21C9-F548-D6AD3AC5F62A}"/>
              </a:ext>
            </a:extLst>
          </p:cNvPr>
          <p:cNvSpPr txBox="1"/>
          <p:nvPr/>
        </p:nvSpPr>
        <p:spPr>
          <a:xfrm>
            <a:off x="793379" y="2698814"/>
            <a:ext cx="2591374" cy="938911"/>
          </a:xfrm>
          <a:prstGeom prst="rect">
            <a:avLst/>
          </a:prstGeom>
          <a:solidFill>
            <a:srgbClr val="CE3944"/>
          </a:solidFill>
        </p:spPr>
        <p:txBody>
          <a:bodyPr vert="horz" wrap="square" lIns="0" tIns="25400" rIns="0" bIns="0" rtlCol="0">
            <a:spAutoFit/>
          </a:bodyPr>
          <a:lstStyle/>
          <a:p>
            <a:pPr marL="99700">
              <a:spcBef>
                <a:spcPts val="200"/>
              </a:spcBef>
            </a:pPr>
            <a:r>
              <a:rPr lang="en-US" sz="1867" b="1" spc="-5" dirty="0">
                <a:solidFill>
                  <a:srgbClr val="FFFFFF"/>
                </a:solidFill>
                <a:latin typeface="Calibri"/>
                <a:cs typeface="Calibri"/>
              </a:rPr>
              <a:t>Phase 1: Supply-Driven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Emergency response 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COVID-19 Pandemics</a:t>
            </a:r>
            <a:endParaRPr sz="1867" dirty="0">
              <a:latin typeface="Calibri"/>
              <a:cs typeface="Calibri"/>
            </a:endParaRPr>
          </a:p>
        </p:txBody>
      </p:sp>
      <p:sp>
        <p:nvSpPr>
          <p:cNvPr id="58" name="object 7">
            <a:extLst>
              <a:ext uri="{FF2B5EF4-FFF2-40B4-BE49-F238E27FC236}">
                <a16:creationId xmlns:a16="http://schemas.microsoft.com/office/drawing/2014/main" id="{8C09C388-3C55-2ED3-1459-C1BDCB81FD7D}"/>
              </a:ext>
            </a:extLst>
          </p:cNvPr>
          <p:cNvSpPr txBox="1"/>
          <p:nvPr/>
        </p:nvSpPr>
        <p:spPr>
          <a:xfrm>
            <a:off x="526426" y="4673130"/>
            <a:ext cx="914235" cy="393121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b="1" spc="95" dirty="0">
                <a:solidFill>
                  <a:srgbClr val="343433"/>
                </a:solidFill>
                <a:latin typeface="+mj-lt"/>
                <a:cs typeface="Calibri Light"/>
              </a:rPr>
              <a:t>2020</a:t>
            </a:r>
            <a:endParaRPr lang="en-US" sz="1867" dirty="0">
              <a:latin typeface="+mj-lt"/>
              <a:cs typeface="Calibri Light"/>
            </a:endParaRPr>
          </a:p>
        </p:txBody>
      </p:sp>
      <p:sp>
        <p:nvSpPr>
          <p:cNvPr id="59" name="object 7">
            <a:extLst>
              <a:ext uri="{FF2B5EF4-FFF2-40B4-BE49-F238E27FC236}">
                <a16:creationId xmlns:a16="http://schemas.microsoft.com/office/drawing/2014/main" id="{0323D2BB-1063-058C-39D3-81B6165404ED}"/>
              </a:ext>
            </a:extLst>
          </p:cNvPr>
          <p:cNvSpPr txBox="1"/>
          <p:nvPr/>
        </p:nvSpPr>
        <p:spPr>
          <a:xfrm>
            <a:off x="3384753" y="4673130"/>
            <a:ext cx="914235" cy="393121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b="1" spc="95" dirty="0">
                <a:solidFill>
                  <a:srgbClr val="343433"/>
                </a:solidFill>
                <a:latin typeface="+mj-lt"/>
                <a:cs typeface="Calibri Light"/>
              </a:rPr>
              <a:t>2021</a:t>
            </a:r>
            <a:endParaRPr lang="en-US" sz="1867" dirty="0">
              <a:latin typeface="+mj-lt"/>
              <a:cs typeface="Calibri Light"/>
            </a:endParaRPr>
          </a:p>
        </p:txBody>
      </p:sp>
      <p:sp>
        <p:nvSpPr>
          <p:cNvPr id="60" name="object 7">
            <a:extLst>
              <a:ext uri="{FF2B5EF4-FFF2-40B4-BE49-F238E27FC236}">
                <a16:creationId xmlns:a16="http://schemas.microsoft.com/office/drawing/2014/main" id="{83C84445-43B6-BE1D-C340-97348B15E915}"/>
              </a:ext>
            </a:extLst>
          </p:cNvPr>
          <p:cNvSpPr txBox="1"/>
          <p:nvPr/>
        </p:nvSpPr>
        <p:spPr>
          <a:xfrm>
            <a:off x="6025661" y="4661543"/>
            <a:ext cx="1959129" cy="393121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b="1" spc="95" dirty="0">
                <a:solidFill>
                  <a:srgbClr val="343433"/>
                </a:solidFill>
                <a:latin typeface="+mj-lt"/>
                <a:cs typeface="Calibri Light"/>
              </a:rPr>
              <a:t>2022-2023</a:t>
            </a:r>
            <a:endParaRPr lang="en-US" sz="1867" dirty="0">
              <a:latin typeface="+mj-lt"/>
              <a:cs typeface="Calibri Light"/>
            </a:endParaRPr>
          </a:p>
        </p:txBody>
      </p:sp>
      <p:sp>
        <p:nvSpPr>
          <p:cNvPr id="61" name="object 7">
            <a:extLst>
              <a:ext uri="{FF2B5EF4-FFF2-40B4-BE49-F238E27FC236}">
                <a16:creationId xmlns:a16="http://schemas.microsoft.com/office/drawing/2014/main" id="{80ABB190-0D61-737B-533A-A11C590FA242}"/>
              </a:ext>
            </a:extLst>
          </p:cNvPr>
          <p:cNvSpPr txBox="1"/>
          <p:nvPr/>
        </p:nvSpPr>
        <p:spPr>
          <a:xfrm>
            <a:off x="9211542" y="4686399"/>
            <a:ext cx="1476778" cy="393121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b="1" spc="95" dirty="0">
                <a:solidFill>
                  <a:srgbClr val="FF0000"/>
                </a:solidFill>
                <a:latin typeface="+mj-lt"/>
                <a:cs typeface="Calibri Light"/>
              </a:rPr>
              <a:t>2024-2025</a:t>
            </a:r>
            <a:endParaRPr lang="en-US" sz="1867" dirty="0">
              <a:solidFill>
                <a:srgbClr val="FF0000"/>
              </a:solidFill>
              <a:latin typeface="+mj-lt"/>
              <a:cs typeface="Calibri Light"/>
            </a:endParaRPr>
          </a:p>
        </p:txBody>
      </p:sp>
      <p:grpSp>
        <p:nvGrpSpPr>
          <p:cNvPr id="62" name="Group 61" descr="Year 1">
            <a:extLst>
              <a:ext uri="{FF2B5EF4-FFF2-40B4-BE49-F238E27FC236}">
                <a16:creationId xmlns:a16="http://schemas.microsoft.com/office/drawing/2014/main" id="{56FF52AE-F001-2D2C-C7FB-3D2E1FE47893}"/>
              </a:ext>
            </a:extLst>
          </p:cNvPr>
          <p:cNvGrpSpPr/>
          <p:nvPr/>
        </p:nvGrpSpPr>
        <p:grpSpPr>
          <a:xfrm>
            <a:off x="5741157" y="3817363"/>
            <a:ext cx="2815819" cy="1070047"/>
            <a:chOff x="904696" y="5778006"/>
            <a:chExt cx="2815819" cy="1070047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A234265-5193-2AFC-775F-B669C32FA930}"/>
                </a:ext>
              </a:extLst>
            </p:cNvPr>
            <p:cNvSpPr/>
            <p:nvPr/>
          </p:nvSpPr>
          <p:spPr>
            <a:xfrm>
              <a:off x="3004439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ACF28C03-A83E-D37D-A5EA-0B681DEA07ED}"/>
                </a:ext>
              </a:extLst>
            </p:cNvPr>
            <p:cNvSpPr/>
            <p:nvPr/>
          </p:nvSpPr>
          <p:spPr>
            <a:xfrm>
              <a:off x="2346810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B0AE4DC3-6C5C-4835-4E52-AFE71EBD1D0E}"/>
                </a:ext>
              </a:extLst>
            </p:cNvPr>
            <p:cNvSpPr/>
            <p:nvPr/>
          </p:nvSpPr>
          <p:spPr>
            <a:xfrm>
              <a:off x="170254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7900BA7-469F-52A5-4336-0EAE8F588FAE}"/>
                </a:ext>
              </a:extLst>
            </p:cNvPr>
            <p:cNvSpPr/>
            <p:nvPr/>
          </p:nvSpPr>
          <p:spPr>
            <a:xfrm>
              <a:off x="1056583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7" name="Straight Connector 66" title="q lines">
              <a:extLst>
                <a:ext uri="{FF2B5EF4-FFF2-40B4-BE49-F238E27FC236}">
                  <a16:creationId xmlns:a16="http://schemas.microsoft.com/office/drawing/2014/main" id="{36B033C6-794B-FAD0-B311-96CACEAF1CAB}"/>
                </a:ext>
              </a:extLst>
            </p:cNvPr>
            <p:cNvCxnSpPr>
              <a:cxnSpLocks/>
            </p:cNvCxnSpPr>
            <p:nvPr/>
          </p:nvCxnSpPr>
          <p:spPr>
            <a:xfrm>
              <a:off x="247505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 title="q lines">
              <a:extLst>
                <a:ext uri="{FF2B5EF4-FFF2-40B4-BE49-F238E27FC236}">
                  <a16:creationId xmlns:a16="http://schemas.microsoft.com/office/drawing/2014/main" id="{0DC7F837-B55B-F823-6D74-FFA957D4C470}"/>
                </a:ext>
              </a:extLst>
            </p:cNvPr>
            <p:cNvCxnSpPr>
              <a:cxnSpLocks/>
            </p:cNvCxnSpPr>
            <p:nvPr/>
          </p:nvCxnSpPr>
          <p:spPr>
            <a:xfrm>
              <a:off x="3122338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3734C82-AE85-08C1-E30D-0A5CE995B768}"/>
                </a:ext>
              </a:extLst>
            </p:cNvPr>
            <p:cNvSpPr txBox="1"/>
            <p:nvPr/>
          </p:nvSpPr>
          <p:spPr>
            <a:xfrm>
              <a:off x="904696" y="6612316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70" name="Straight Connector 69" title="q lines">
              <a:extLst>
                <a:ext uri="{FF2B5EF4-FFF2-40B4-BE49-F238E27FC236}">
                  <a16:creationId xmlns:a16="http://schemas.microsoft.com/office/drawing/2014/main" id="{DD5725A2-550E-13F8-4FCB-6AEF64BDACBA}"/>
                </a:ext>
              </a:extLst>
            </p:cNvPr>
            <p:cNvCxnSpPr>
              <a:cxnSpLocks/>
            </p:cNvCxnSpPr>
            <p:nvPr/>
          </p:nvCxnSpPr>
          <p:spPr>
            <a:xfrm>
              <a:off x="182777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: Rounded Corners 70" title="Year Bar">
              <a:extLst>
                <a:ext uri="{FF2B5EF4-FFF2-40B4-BE49-F238E27FC236}">
                  <a16:creationId xmlns:a16="http://schemas.microsoft.com/office/drawing/2014/main" id="{E5AEB1E1-B71D-9E38-A776-BF739B73C8C9}"/>
                </a:ext>
              </a:extLst>
            </p:cNvPr>
            <p:cNvSpPr/>
            <p:nvPr/>
          </p:nvSpPr>
          <p:spPr>
            <a:xfrm>
              <a:off x="1147186" y="6381273"/>
              <a:ext cx="2573329" cy="16485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A063FB1-2289-0884-9DAB-782141DC35DD}"/>
                </a:ext>
              </a:extLst>
            </p:cNvPr>
            <p:cNvSpPr txBox="1"/>
            <p:nvPr/>
          </p:nvSpPr>
          <p:spPr>
            <a:xfrm>
              <a:off x="10743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BFD4D15-C62C-380A-272D-3F6456F4EB96}"/>
                </a:ext>
              </a:extLst>
            </p:cNvPr>
            <p:cNvSpPr txBox="1"/>
            <p:nvPr/>
          </p:nvSpPr>
          <p:spPr>
            <a:xfrm>
              <a:off x="17218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1D7348A-2260-00D9-ECE3-4E47AE2CFA22}"/>
                </a:ext>
              </a:extLst>
            </p:cNvPr>
            <p:cNvSpPr txBox="1"/>
            <p:nvPr/>
          </p:nvSpPr>
          <p:spPr>
            <a:xfrm>
              <a:off x="23692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46E88BB-F3EE-F9BF-0C14-2D3A66B5370B}"/>
                </a:ext>
              </a:extLst>
            </p:cNvPr>
            <p:cNvSpPr txBox="1"/>
            <p:nvPr/>
          </p:nvSpPr>
          <p:spPr>
            <a:xfrm>
              <a:off x="30167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76" name="Straight Connector 75" title="q lines">
              <a:extLst>
                <a:ext uri="{FF2B5EF4-FFF2-40B4-BE49-F238E27FC236}">
                  <a16:creationId xmlns:a16="http://schemas.microsoft.com/office/drawing/2014/main" id="{961570F6-A04E-2502-D530-915B30812CF1}"/>
                </a:ext>
              </a:extLst>
            </p:cNvPr>
            <p:cNvCxnSpPr>
              <a:cxnSpLocks/>
            </p:cNvCxnSpPr>
            <p:nvPr/>
          </p:nvCxnSpPr>
          <p:spPr>
            <a:xfrm>
              <a:off x="118049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 descr="Year 2">
            <a:extLst>
              <a:ext uri="{FF2B5EF4-FFF2-40B4-BE49-F238E27FC236}">
                <a16:creationId xmlns:a16="http://schemas.microsoft.com/office/drawing/2014/main" id="{4FA8BDAD-12B8-EF6D-AF02-74DE1150C5C3}"/>
              </a:ext>
            </a:extLst>
          </p:cNvPr>
          <p:cNvGrpSpPr/>
          <p:nvPr/>
        </p:nvGrpSpPr>
        <p:grpSpPr>
          <a:xfrm>
            <a:off x="8957541" y="3817363"/>
            <a:ext cx="2828816" cy="1072235"/>
            <a:chOff x="3495592" y="5778006"/>
            <a:chExt cx="2828816" cy="107223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68FC828-14D0-0D66-825F-C59236682AA6}"/>
                </a:ext>
              </a:extLst>
            </p:cNvPr>
            <p:cNvSpPr/>
            <p:nvPr/>
          </p:nvSpPr>
          <p:spPr>
            <a:xfrm>
              <a:off x="5585704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62DF305-492F-DB2A-892D-78BEC521109D}"/>
                </a:ext>
              </a:extLst>
            </p:cNvPr>
            <p:cNvSpPr/>
            <p:nvPr/>
          </p:nvSpPr>
          <p:spPr>
            <a:xfrm>
              <a:off x="4936679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78F18AA5-5F6A-22FE-58E2-72F808A2DB08}"/>
                </a:ext>
              </a:extLst>
            </p:cNvPr>
            <p:cNvSpPr/>
            <p:nvPr/>
          </p:nvSpPr>
          <p:spPr>
            <a:xfrm>
              <a:off x="430015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6BEA59E-4943-0794-1C65-BF52C4C38EEE}"/>
                </a:ext>
              </a:extLst>
            </p:cNvPr>
            <p:cNvSpPr/>
            <p:nvPr/>
          </p:nvSpPr>
          <p:spPr>
            <a:xfrm>
              <a:off x="3642967" y="6037620"/>
              <a:ext cx="256014" cy="2560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2" name="Straight Connector 81" title="q lines">
              <a:extLst>
                <a:ext uri="{FF2B5EF4-FFF2-40B4-BE49-F238E27FC236}">
                  <a16:creationId xmlns:a16="http://schemas.microsoft.com/office/drawing/2014/main" id="{9F7C9EBF-9E2D-5940-22E4-CC36E924AE9E}"/>
                </a:ext>
              </a:extLst>
            </p:cNvPr>
            <p:cNvCxnSpPr>
              <a:cxnSpLocks/>
            </p:cNvCxnSpPr>
            <p:nvPr/>
          </p:nvCxnSpPr>
          <p:spPr>
            <a:xfrm>
              <a:off x="4416902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 title="q lines">
              <a:extLst>
                <a:ext uri="{FF2B5EF4-FFF2-40B4-BE49-F238E27FC236}">
                  <a16:creationId xmlns:a16="http://schemas.microsoft.com/office/drawing/2014/main" id="{C115BDAC-B76E-6EEC-9FC0-4FE1E64A7440}"/>
                </a:ext>
              </a:extLst>
            </p:cNvPr>
            <p:cNvCxnSpPr>
              <a:cxnSpLocks/>
            </p:cNvCxnSpPr>
            <p:nvPr/>
          </p:nvCxnSpPr>
          <p:spPr>
            <a:xfrm>
              <a:off x="5064184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 title="q lines">
              <a:extLst>
                <a:ext uri="{FF2B5EF4-FFF2-40B4-BE49-F238E27FC236}">
                  <a16:creationId xmlns:a16="http://schemas.microsoft.com/office/drawing/2014/main" id="{8DC2C8FD-5083-3B84-0D39-C04FE954AE79}"/>
                </a:ext>
              </a:extLst>
            </p:cNvPr>
            <p:cNvCxnSpPr>
              <a:cxnSpLocks/>
            </p:cNvCxnSpPr>
            <p:nvPr/>
          </p:nvCxnSpPr>
          <p:spPr>
            <a:xfrm>
              <a:off x="5711466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36EF9DD-A7C7-6110-D36F-FF1051C6E339}"/>
                </a:ext>
              </a:extLst>
            </p:cNvPr>
            <p:cNvSpPr txBox="1"/>
            <p:nvPr/>
          </p:nvSpPr>
          <p:spPr>
            <a:xfrm>
              <a:off x="3495592" y="6614504"/>
              <a:ext cx="569010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Rectangle: Rounded Corners 85" title="Year Bar">
              <a:extLst>
                <a:ext uri="{FF2B5EF4-FFF2-40B4-BE49-F238E27FC236}">
                  <a16:creationId xmlns:a16="http://schemas.microsoft.com/office/drawing/2014/main" id="{64B752BF-89AA-0331-6B1E-7675F63F1168}"/>
                </a:ext>
              </a:extLst>
            </p:cNvPr>
            <p:cNvSpPr/>
            <p:nvPr/>
          </p:nvSpPr>
          <p:spPr>
            <a:xfrm>
              <a:off x="3751079" y="6381864"/>
              <a:ext cx="2573329" cy="16485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77D7375-128C-F238-DF52-239E5F112D21}"/>
                </a:ext>
              </a:extLst>
            </p:cNvPr>
            <p:cNvSpPr txBox="1"/>
            <p:nvPr/>
          </p:nvSpPr>
          <p:spPr>
            <a:xfrm>
              <a:off x="36641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Q1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EAFA2EA-AB19-7CFB-17D7-FE929ED0C9F6}"/>
                </a:ext>
              </a:extLst>
            </p:cNvPr>
            <p:cNvSpPr txBox="1"/>
            <p:nvPr/>
          </p:nvSpPr>
          <p:spPr>
            <a:xfrm>
              <a:off x="43116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Q2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DE19435F-D875-4E49-5A12-A95465A40A7D}"/>
                </a:ext>
              </a:extLst>
            </p:cNvPr>
            <p:cNvSpPr txBox="1"/>
            <p:nvPr/>
          </p:nvSpPr>
          <p:spPr>
            <a:xfrm>
              <a:off x="495908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Q3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D78C165D-3C5F-03A6-5280-0AA3D046881F}"/>
                </a:ext>
              </a:extLst>
            </p:cNvPr>
            <p:cNvSpPr txBox="1"/>
            <p:nvPr/>
          </p:nvSpPr>
          <p:spPr>
            <a:xfrm>
              <a:off x="5606531" y="6102356"/>
              <a:ext cx="216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</a:rPr>
                <a:t>Q4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cxnSp>
          <p:nvCxnSpPr>
            <p:cNvPr id="91" name="Straight Connector 90" title="q lines">
              <a:extLst>
                <a:ext uri="{FF2B5EF4-FFF2-40B4-BE49-F238E27FC236}">
                  <a16:creationId xmlns:a16="http://schemas.microsoft.com/office/drawing/2014/main" id="{CCC9B647-B499-8384-EFFA-A5C2D3E0EDB7}"/>
                </a:ext>
              </a:extLst>
            </p:cNvPr>
            <p:cNvCxnSpPr>
              <a:cxnSpLocks/>
            </p:cNvCxnSpPr>
            <p:nvPr/>
          </p:nvCxnSpPr>
          <p:spPr>
            <a:xfrm>
              <a:off x="3769620" y="577800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object 27">
            <a:extLst>
              <a:ext uri="{FF2B5EF4-FFF2-40B4-BE49-F238E27FC236}">
                <a16:creationId xmlns:a16="http://schemas.microsoft.com/office/drawing/2014/main" id="{248B7380-75D6-CC6C-3E34-8FFD375269CB}"/>
              </a:ext>
            </a:extLst>
          </p:cNvPr>
          <p:cNvSpPr txBox="1"/>
          <p:nvPr/>
        </p:nvSpPr>
        <p:spPr>
          <a:xfrm>
            <a:off x="3501551" y="2223316"/>
            <a:ext cx="2306391" cy="938911"/>
          </a:xfrm>
          <a:prstGeom prst="rect">
            <a:avLst/>
          </a:prstGeom>
          <a:solidFill>
            <a:srgbClr val="CE3944"/>
          </a:solidFill>
        </p:spPr>
        <p:txBody>
          <a:bodyPr vert="horz" wrap="square" lIns="0" tIns="25400" rIns="0" bIns="0" rtlCol="0">
            <a:spAutoFit/>
          </a:bodyPr>
          <a:lstStyle/>
          <a:p>
            <a:pPr marL="99700">
              <a:spcBef>
                <a:spcPts val="200"/>
              </a:spcBef>
            </a:pPr>
            <a:r>
              <a:rPr lang="en-US" sz="1867" b="1" spc="-5" dirty="0">
                <a:solidFill>
                  <a:srgbClr val="FFFFFF"/>
                </a:solidFill>
                <a:latin typeface="Calibri"/>
                <a:cs typeface="Calibri"/>
              </a:rPr>
              <a:t>Phase 2: 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Pilot Transition 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Beyond Pandemics</a:t>
            </a:r>
          </a:p>
        </p:txBody>
      </p:sp>
      <p:sp>
        <p:nvSpPr>
          <p:cNvPr id="93" name="object 27">
            <a:extLst>
              <a:ext uri="{FF2B5EF4-FFF2-40B4-BE49-F238E27FC236}">
                <a16:creationId xmlns:a16="http://schemas.microsoft.com/office/drawing/2014/main" id="{3F0A3F6F-DE1B-9836-70B7-ACA9C80BD58F}"/>
              </a:ext>
            </a:extLst>
          </p:cNvPr>
          <p:cNvSpPr txBox="1"/>
          <p:nvPr/>
        </p:nvSpPr>
        <p:spPr>
          <a:xfrm>
            <a:off x="5960342" y="1741797"/>
            <a:ext cx="2591374" cy="913263"/>
          </a:xfrm>
          <a:prstGeom prst="rect">
            <a:avLst/>
          </a:prstGeom>
          <a:solidFill>
            <a:srgbClr val="CE3944"/>
          </a:solidFill>
        </p:spPr>
        <p:txBody>
          <a:bodyPr vert="horz" wrap="square" lIns="0" tIns="25400" rIns="0" bIns="0" rtlCol="0">
            <a:spAutoFit/>
          </a:bodyPr>
          <a:lstStyle/>
          <a:p>
            <a:pPr marL="99700">
              <a:spcBef>
                <a:spcPts val="200"/>
              </a:spcBef>
            </a:pPr>
            <a:r>
              <a:rPr lang="en-US" sz="1867" b="1" spc="-5" dirty="0">
                <a:solidFill>
                  <a:srgbClr val="FFFFFF"/>
                </a:solidFill>
                <a:latin typeface="Calibri"/>
                <a:cs typeface="Calibri"/>
              </a:rPr>
              <a:t>Phase 3: Demand-Driven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UNESCO’s 2022-2029 Strategy for TVET </a:t>
            </a:r>
            <a:endParaRPr sz="1867" dirty="0">
              <a:latin typeface="Calibri"/>
              <a:cs typeface="Calibri"/>
            </a:endParaRPr>
          </a:p>
        </p:txBody>
      </p:sp>
      <p:pic>
        <p:nvPicPr>
          <p:cNvPr id="94" name="Graphic 93" title="Milestone Flag">
            <a:extLst>
              <a:ext uri="{FF2B5EF4-FFF2-40B4-BE49-F238E27FC236}">
                <a16:creationId xmlns:a16="http://schemas.microsoft.com/office/drawing/2014/main" id="{75701B2A-EEBB-0439-990E-5BA7D53257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3525" t="18748" r="17129" b="44918"/>
          <a:stretch/>
        </p:blipFill>
        <p:spPr>
          <a:xfrm flipH="1">
            <a:off x="2895719" y="2143712"/>
            <a:ext cx="573660" cy="422383"/>
          </a:xfrm>
          <a:prstGeom prst="rect">
            <a:avLst/>
          </a:prstGeom>
        </p:spPr>
      </p:pic>
      <p:pic>
        <p:nvPicPr>
          <p:cNvPr id="95" name="Graphic 94" title="Milestone Flag">
            <a:extLst>
              <a:ext uri="{FF2B5EF4-FFF2-40B4-BE49-F238E27FC236}">
                <a16:creationId xmlns:a16="http://schemas.microsoft.com/office/drawing/2014/main" id="{EED20A14-D581-CF22-3A53-E8E20E01A4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3525" t="18748" r="17129" b="44918"/>
          <a:stretch/>
        </p:blipFill>
        <p:spPr>
          <a:xfrm flipH="1">
            <a:off x="118341" y="2629716"/>
            <a:ext cx="573660" cy="422383"/>
          </a:xfrm>
          <a:prstGeom prst="rect">
            <a:avLst/>
          </a:prstGeom>
        </p:spPr>
      </p:pic>
      <p:pic>
        <p:nvPicPr>
          <p:cNvPr id="96" name="Graphic 95" title="Milestone Flag">
            <a:extLst>
              <a:ext uri="{FF2B5EF4-FFF2-40B4-BE49-F238E27FC236}">
                <a16:creationId xmlns:a16="http://schemas.microsoft.com/office/drawing/2014/main" id="{2A84DFF9-3569-6043-6665-4938E6D746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3525" t="18748" r="17129" b="44918"/>
          <a:stretch/>
        </p:blipFill>
        <p:spPr>
          <a:xfrm flipH="1">
            <a:off x="5350741" y="1664516"/>
            <a:ext cx="573660" cy="422383"/>
          </a:xfrm>
          <a:prstGeom prst="rect">
            <a:avLst/>
          </a:prstGeom>
        </p:spPr>
      </p:pic>
      <p:pic>
        <p:nvPicPr>
          <p:cNvPr id="97" name="Graphic 96" descr="Flag">
            <a:extLst>
              <a:ext uri="{FF2B5EF4-FFF2-40B4-BE49-F238E27FC236}">
                <a16:creationId xmlns:a16="http://schemas.microsoft.com/office/drawing/2014/main" id="{0993AFA5-8373-421F-5D80-97F24F2B1E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3525" t="18748" r="17129" b="44918"/>
          <a:stretch/>
        </p:blipFill>
        <p:spPr>
          <a:xfrm flipH="1">
            <a:off x="8053941" y="1054916"/>
            <a:ext cx="573660" cy="422383"/>
          </a:xfrm>
          <a:prstGeom prst="rect">
            <a:avLst/>
          </a:prstGeom>
        </p:spPr>
      </p:pic>
      <p:pic>
        <p:nvPicPr>
          <p:cNvPr id="98" name="Graphic 97" descr="Icon Checked">
            <a:extLst>
              <a:ext uri="{FF2B5EF4-FFF2-40B4-BE49-F238E27FC236}">
                <a16:creationId xmlns:a16="http://schemas.microsoft.com/office/drawing/2014/main" id="{3FE396C4-FA02-3448-BCD9-724DAF7DACD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199" t="23238" r="22077" b="24597"/>
          <a:stretch/>
        </p:blipFill>
        <p:spPr>
          <a:xfrm>
            <a:off x="8281527" y="1098374"/>
            <a:ext cx="371215" cy="335466"/>
          </a:xfrm>
          <a:prstGeom prst="rect">
            <a:avLst/>
          </a:prstGeom>
        </p:spPr>
      </p:pic>
      <p:sp>
        <p:nvSpPr>
          <p:cNvPr id="99" name="object 27">
            <a:extLst>
              <a:ext uri="{FF2B5EF4-FFF2-40B4-BE49-F238E27FC236}">
                <a16:creationId xmlns:a16="http://schemas.microsoft.com/office/drawing/2014/main" id="{04FD9B6F-C20A-2CA2-F92D-46B90AC06BE1}"/>
              </a:ext>
            </a:extLst>
          </p:cNvPr>
          <p:cNvSpPr txBox="1"/>
          <p:nvPr/>
        </p:nvSpPr>
        <p:spPr>
          <a:xfrm>
            <a:off x="8652742" y="1132197"/>
            <a:ext cx="2793995" cy="938911"/>
          </a:xfrm>
          <a:prstGeom prst="rect">
            <a:avLst/>
          </a:prstGeom>
          <a:solidFill>
            <a:srgbClr val="CE3944"/>
          </a:solidFill>
        </p:spPr>
        <p:txBody>
          <a:bodyPr vert="horz" wrap="square" lIns="0" tIns="25400" rIns="0" bIns="0" rtlCol="0">
            <a:spAutoFit/>
          </a:bodyPr>
          <a:lstStyle/>
          <a:p>
            <a:pPr marL="99700">
              <a:spcBef>
                <a:spcPts val="200"/>
              </a:spcBef>
            </a:pPr>
            <a:r>
              <a:rPr lang="en-US" sz="1867" b="1" spc="-5" dirty="0">
                <a:solidFill>
                  <a:srgbClr val="FFFFFF"/>
                </a:solidFill>
                <a:latin typeface="Calibri"/>
                <a:cs typeface="Calibri"/>
              </a:rPr>
              <a:t>Phase 4: GSA Scale up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GSA Governance adj.</a:t>
            </a:r>
          </a:p>
          <a:p>
            <a:pPr marL="99700">
              <a:spcBef>
                <a:spcPts val="200"/>
              </a:spcBef>
            </a:pPr>
            <a:r>
              <a:rPr lang="en-US" sz="1867" spc="-5" dirty="0">
                <a:solidFill>
                  <a:srgbClr val="FFFFFF"/>
                </a:solidFill>
                <a:latin typeface="Calibri"/>
                <a:cs typeface="Calibri"/>
              </a:rPr>
              <a:t>Fundraising activities</a:t>
            </a:r>
          </a:p>
        </p:txBody>
      </p:sp>
      <p:sp>
        <p:nvSpPr>
          <p:cNvPr id="100" name="object 7">
            <a:extLst>
              <a:ext uri="{FF2B5EF4-FFF2-40B4-BE49-F238E27FC236}">
                <a16:creationId xmlns:a16="http://schemas.microsoft.com/office/drawing/2014/main" id="{127A6047-2710-5570-0A32-6A99810C5499}"/>
              </a:ext>
            </a:extLst>
          </p:cNvPr>
          <p:cNvSpPr txBox="1"/>
          <p:nvPr/>
        </p:nvSpPr>
        <p:spPr>
          <a:xfrm>
            <a:off x="3382506" y="5165799"/>
            <a:ext cx="2272906" cy="393121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spc="95" dirty="0">
                <a:solidFill>
                  <a:srgbClr val="3434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Shifting models</a:t>
            </a:r>
          </a:p>
        </p:txBody>
      </p:sp>
      <p:sp>
        <p:nvSpPr>
          <p:cNvPr id="101" name="object 7">
            <a:extLst>
              <a:ext uri="{FF2B5EF4-FFF2-40B4-BE49-F238E27FC236}">
                <a16:creationId xmlns:a16="http://schemas.microsoft.com/office/drawing/2014/main" id="{601A9A65-8F44-4669-7CC3-5A81FF763C08}"/>
              </a:ext>
            </a:extLst>
          </p:cNvPr>
          <p:cNvSpPr txBox="1"/>
          <p:nvPr/>
        </p:nvSpPr>
        <p:spPr>
          <a:xfrm>
            <a:off x="517583" y="5163553"/>
            <a:ext cx="2590895" cy="783035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spc="95" dirty="0">
                <a:solidFill>
                  <a:srgbClr val="3434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Launch in July/WYSD</a:t>
            </a:r>
          </a:p>
          <a:p>
            <a:pPr marL="53343">
              <a:spcBef>
                <a:spcPts val="825"/>
              </a:spcBef>
            </a:pPr>
            <a:r>
              <a:rPr lang="en-US" sz="1867" spc="95" dirty="0">
                <a:solidFill>
                  <a:srgbClr val="3434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million learners' goal</a:t>
            </a:r>
          </a:p>
        </p:txBody>
      </p:sp>
      <p:sp>
        <p:nvSpPr>
          <p:cNvPr id="102" name="object 7">
            <a:extLst>
              <a:ext uri="{FF2B5EF4-FFF2-40B4-BE49-F238E27FC236}">
                <a16:creationId xmlns:a16="http://schemas.microsoft.com/office/drawing/2014/main" id="{016DA781-E7A4-EFD0-F63D-794D8623E335}"/>
              </a:ext>
            </a:extLst>
          </p:cNvPr>
          <p:cNvSpPr txBox="1"/>
          <p:nvPr/>
        </p:nvSpPr>
        <p:spPr>
          <a:xfrm>
            <a:off x="5960341" y="5187031"/>
            <a:ext cx="5876059" cy="393121"/>
          </a:xfrm>
          <a:prstGeom prst="rect">
            <a:avLst/>
          </a:prstGeom>
          <a:solidFill>
            <a:srgbClr val="EDECDE"/>
          </a:solidFill>
        </p:spPr>
        <p:txBody>
          <a:bodyPr vert="horz" wrap="square" lIns="0" tIns="104775" rIns="0" bIns="0" rtlCol="0">
            <a:spAutoFit/>
          </a:bodyPr>
          <a:lstStyle/>
          <a:p>
            <a:pPr marL="53343">
              <a:spcBef>
                <a:spcPts val="825"/>
              </a:spcBef>
            </a:pPr>
            <a:r>
              <a:rPr lang="en-US" sz="1867" spc="95" dirty="0">
                <a:solidFill>
                  <a:srgbClr val="34343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 up to support 10 million learners by 2030</a:t>
            </a:r>
          </a:p>
        </p:txBody>
      </p:sp>
    </p:spTree>
    <p:extLst>
      <p:ext uri="{BB962C8B-B14F-4D97-AF65-F5344CB8AC3E}">
        <p14:creationId xmlns:p14="http://schemas.microsoft.com/office/powerpoint/2010/main" val="1539513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ED986-EC1B-C6D5-94C1-BDE619CDE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1827A-4281-8FD8-EEBD-911CA37FF2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Impact snapshot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A46739DE-E3B6-7E15-9DBF-49242B4A5CF9}"/>
              </a:ext>
            </a:extLst>
          </p:cNvPr>
          <p:cNvSpPr txBox="1">
            <a:spLocks/>
          </p:cNvSpPr>
          <p:nvPr/>
        </p:nvSpPr>
        <p:spPr>
          <a:xfrm>
            <a:off x="4467915" y="6487562"/>
            <a:ext cx="3254042" cy="223428"/>
          </a:xfrm>
          <a:prstGeom prst="rect">
            <a:avLst/>
          </a:prstGeom>
          <a:effectLst/>
        </p:spPr>
        <p:txBody>
          <a:bodyPr vert="horz" lIns="91404" tIns="45702" rIns="91404" bIns="45702" rtlCol="0">
            <a:normAutofit fontScale="700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99"/>
              <a:t>Global Skills Academy</a:t>
            </a:r>
          </a:p>
        </p:txBody>
      </p:sp>
      <p:sp>
        <p:nvSpPr>
          <p:cNvPr id="27" name="Freeform 2">
            <a:extLst>
              <a:ext uri="{FF2B5EF4-FFF2-40B4-BE49-F238E27FC236}">
                <a16:creationId xmlns:a16="http://schemas.microsoft.com/office/drawing/2014/main" id="{1512620F-A451-2673-2FE9-A6C8898D1404}"/>
              </a:ext>
            </a:extLst>
          </p:cNvPr>
          <p:cNvSpPr/>
          <p:nvPr/>
        </p:nvSpPr>
        <p:spPr>
          <a:xfrm>
            <a:off x="595782" y="1757258"/>
            <a:ext cx="7165470" cy="3653555"/>
          </a:xfrm>
          <a:custGeom>
            <a:avLst/>
            <a:gdLst/>
            <a:ahLst/>
            <a:cxnLst/>
            <a:rect l="l" t="t" r="r" b="b"/>
            <a:pathLst>
              <a:path w="8767005" h="4712265">
                <a:moveTo>
                  <a:pt x="0" y="0"/>
                </a:moveTo>
                <a:lnTo>
                  <a:pt x="8767005" y="0"/>
                </a:lnTo>
                <a:lnTo>
                  <a:pt x="8767005" y="4712266"/>
                </a:lnTo>
                <a:lnTo>
                  <a:pt x="0" y="4712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sz="1200" dirty="0"/>
          </a:p>
        </p:txBody>
      </p:sp>
      <p:sp>
        <p:nvSpPr>
          <p:cNvPr id="28" name="Freeform 19">
            <a:extLst>
              <a:ext uri="{FF2B5EF4-FFF2-40B4-BE49-F238E27FC236}">
                <a16:creationId xmlns:a16="http://schemas.microsoft.com/office/drawing/2014/main" id="{9648D6B4-BDC3-3FE8-43D3-94AC9D087C69}"/>
              </a:ext>
            </a:extLst>
          </p:cNvPr>
          <p:cNvSpPr/>
          <p:nvPr/>
        </p:nvSpPr>
        <p:spPr>
          <a:xfrm>
            <a:off x="4368801" y="3806196"/>
            <a:ext cx="482591" cy="653995"/>
          </a:xfrm>
          <a:custGeom>
            <a:avLst/>
            <a:gdLst/>
            <a:ahLst/>
            <a:cxnLst/>
            <a:rect l="l" t="t" r="r" b="b"/>
            <a:pathLst>
              <a:path w="590454" h="843506">
                <a:moveTo>
                  <a:pt x="0" y="0"/>
                </a:moveTo>
                <a:lnTo>
                  <a:pt x="590454" y="0"/>
                </a:lnTo>
                <a:lnTo>
                  <a:pt x="590454" y="843506"/>
                </a:lnTo>
                <a:lnTo>
                  <a:pt x="0" y="8435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419" sz="1200"/>
          </a:p>
        </p:txBody>
      </p:sp>
      <p:sp>
        <p:nvSpPr>
          <p:cNvPr id="29" name="Freeform 20">
            <a:extLst>
              <a:ext uri="{FF2B5EF4-FFF2-40B4-BE49-F238E27FC236}">
                <a16:creationId xmlns:a16="http://schemas.microsoft.com/office/drawing/2014/main" id="{D88F9BA3-9E66-54F1-3C2C-14698CE751DC}"/>
              </a:ext>
            </a:extLst>
          </p:cNvPr>
          <p:cNvSpPr/>
          <p:nvPr/>
        </p:nvSpPr>
        <p:spPr>
          <a:xfrm>
            <a:off x="4723200" y="3007587"/>
            <a:ext cx="482591" cy="653995"/>
          </a:xfrm>
          <a:custGeom>
            <a:avLst/>
            <a:gdLst/>
            <a:ahLst/>
            <a:cxnLst/>
            <a:rect l="l" t="t" r="r" b="b"/>
            <a:pathLst>
              <a:path w="590454" h="843506">
                <a:moveTo>
                  <a:pt x="0" y="0"/>
                </a:moveTo>
                <a:lnTo>
                  <a:pt x="590454" y="0"/>
                </a:lnTo>
                <a:lnTo>
                  <a:pt x="590454" y="843506"/>
                </a:lnTo>
                <a:lnTo>
                  <a:pt x="0" y="8435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419" sz="1200"/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1F87EB0A-FEB4-BB50-75A1-034EAB447016}"/>
              </a:ext>
            </a:extLst>
          </p:cNvPr>
          <p:cNvSpPr/>
          <p:nvPr/>
        </p:nvSpPr>
        <p:spPr>
          <a:xfrm>
            <a:off x="5797625" y="2485396"/>
            <a:ext cx="482591" cy="653995"/>
          </a:xfrm>
          <a:custGeom>
            <a:avLst/>
            <a:gdLst/>
            <a:ahLst/>
            <a:cxnLst/>
            <a:rect l="l" t="t" r="r" b="b"/>
            <a:pathLst>
              <a:path w="590454" h="843506">
                <a:moveTo>
                  <a:pt x="0" y="0"/>
                </a:moveTo>
                <a:lnTo>
                  <a:pt x="590454" y="0"/>
                </a:lnTo>
                <a:lnTo>
                  <a:pt x="590454" y="843506"/>
                </a:lnTo>
                <a:lnTo>
                  <a:pt x="0" y="8435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419" sz="1200"/>
          </a:p>
        </p:txBody>
      </p:sp>
      <p:sp>
        <p:nvSpPr>
          <p:cNvPr id="31" name="object 16">
            <a:extLst>
              <a:ext uri="{FF2B5EF4-FFF2-40B4-BE49-F238E27FC236}">
                <a16:creationId xmlns:a16="http://schemas.microsoft.com/office/drawing/2014/main" id="{E0EB31F0-6719-6BBB-4ADE-1F34C5675E37}"/>
              </a:ext>
            </a:extLst>
          </p:cNvPr>
          <p:cNvSpPr txBox="1"/>
          <p:nvPr/>
        </p:nvSpPr>
        <p:spPr>
          <a:xfrm>
            <a:off x="4227296" y="3385568"/>
            <a:ext cx="461511" cy="42069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sz="2667" b="1" spc="-100" dirty="0">
                <a:solidFill>
                  <a:schemeClr val="accent6">
                    <a:lumMod val="75000"/>
                  </a:schemeClr>
                </a:solidFill>
                <a:cs typeface="Trebuchet MS"/>
              </a:rPr>
              <a:t>1</a:t>
            </a:r>
            <a:r>
              <a:rPr lang="fr-FR" sz="2667" b="1" spc="-23" dirty="0">
                <a:solidFill>
                  <a:schemeClr val="accent6">
                    <a:lumMod val="75000"/>
                  </a:schemeClr>
                </a:solidFill>
                <a:cs typeface="Trebuchet MS"/>
              </a:rPr>
              <a:t>8</a:t>
            </a:r>
            <a:endParaRPr sz="2667" dirty="0">
              <a:solidFill>
                <a:schemeClr val="accent6">
                  <a:lumMod val="75000"/>
                </a:schemeClr>
              </a:solidFill>
              <a:cs typeface="Trebuchet MS"/>
            </a:endParaRPr>
          </a:p>
        </p:txBody>
      </p:sp>
      <p:sp>
        <p:nvSpPr>
          <p:cNvPr id="32" name="object 16">
            <a:extLst>
              <a:ext uri="{FF2B5EF4-FFF2-40B4-BE49-F238E27FC236}">
                <a16:creationId xmlns:a16="http://schemas.microsoft.com/office/drawing/2014/main" id="{EBAA68D2-8B96-FBFD-95B4-B702D7AABE55}"/>
              </a:ext>
            </a:extLst>
          </p:cNvPr>
          <p:cNvSpPr txBox="1"/>
          <p:nvPr/>
        </p:nvSpPr>
        <p:spPr>
          <a:xfrm>
            <a:off x="2864697" y="3247396"/>
            <a:ext cx="442939" cy="42069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sz="2667" b="1" spc="-100" dirty="0">
                <a:solidFill>
                  <a:srgbClr val="00B050"/>
                </a:solidFill>
                <a:cs typeface="Trebuchet MS"/>
              </a:rPr>
              <a:t>1</a:t>
            </a:r>
            <a:r>
              <a:rPr lang="fr-FR" sz="2667" b="1" spc="-23" dirty="0">
                <a:solidFill>
                  <a:srgbClr val="00B050"/>
                </a:solidFill>
                <a:cs typeface="Trebuchet MS"/>
              </a:rPr>
              <a:t>0</a:t>
            </a:r>
            <a:endParaRPr sz="2667" dirty="0">
              <a:solidFill>
                <a:srgbClr val="00B050"/>
              </a:solidFill>
              <a:cs typeface="Trebuchet MS"/>
            </a:endParaRPr>
          </a:p>
        </p:txBody>
      </p:sp>
      <p:sp>
        <p:nvSpPr>
          <p:cNvPr id="33" name="object 16">
            <a:extLst>
              <a:ext uri="{FF2B5EF4-FFF2-40B4-BE49-F238E27FC236}">
                <a16:creationId xmlns:a16="http://schemas.microsoft.com/office/drawing/2014/main" id="{DCBB1B5B-8C9E-68CC-5F2E-F86F31A04491}"/>
              </a:ext>
            </a:extLst>
          </p:cNvPr>
          <p:cNvSpPr txBox="1"/>
          <p:nvPr/>
        </p:nvSpPr>
        <p:spPr>
          <a:xfrm>
            <a:off x="3913041" y="1861410"/>
            <a:ext cx="284903" cy="42069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lang="en-US" sz="2667" b="1" spc="-100" dirty="0">
                <a:solidFill>
                  <a:srgbClr val="7030A0"/>
                </a:solidFill>
                <a:cs typeface="Trebuchet MS"/>
              </a:rPr>
              <a:t>9</a:t>
            </a:r>
            <a:endParaRPr sz="1900" dirty="0">
              <a:solidFill>
                <a:srgbClr val="7030A0"/>
              </a:solidFill>
              <a:cs typeface="Trebuchet MS"/>
            </a:endParaRPr>
          </a:p>
        </p:txBody>
      </p:sp>
      <p:sp>
        <p:nvSpPr>
          <p:cNvPr id="34" name="object 16">
            <a:extLst>
              <a:ext uri="{FF2B5EF4-FFF2-40B4-BE49-F238E27FC236}">
                <a16:creationId xmlns:a16="http://schemas.microsoft.com/office/drawing/2014/main" id="{BE618867-23A7-2E4F-49C5-49E67B22F842}"/>
              </a:ext>
            </a:extLst>
          </p:cNvPr>
          <p:cNvSpPr txBox="1"/>
          <p:nvPr/>
        </p:nvSpPr>
        <p:spPr>
          <a:xfrm>
            <a:off x="4725713" y="2535418"/>
            <a:ext cx="284903" cy="42069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lang="en-US" sz="2667" b="1" spc="-100" dirty="0">
                <a:solidFill>
                  <a:srgbClr val="FFC000"/>
                </a:solidFill>
                <a:cs typeface="Trebuchet MS"/>
              </a:rPr>
              <a:t>6</a:t>
            </a:r>
            <a:endParaRPr sz="1900" dirty="0">
              <a:solidFill>
                <a:srgbClr val="FFC000"/>
              </a:solidFill>
              <a:cs typeface="Trebuchet MS"/>
            </a:endParaRPr>
          </a:p>
        </p:txBody>
      </p:sp>
      <p:sp>
        <p:nvSpPr>
          <p:cNvPr id="35" name="object 16">
            <a:extLst>
              <a:ext uri="{FF2B5EF4-FFF2-40B4-BE49-F238E27FC236}">
                <a16:creationId xmlns:a16="http://schemas.microsoft.com/office/drawing/2014/main" id="{E24004EB-4F4D-DB41-B063-2CCC31D85878}"/>
              </a:ext>
            </a:extLst>
          </p:cNvPr>
          <p:cNvSpPr txBox="1"/>
          <p:nvPr/>
        </p:nvSpPr>
        <p:spPr>
          <a:xfrm>
            <a:off x="5680619" y="2098437"/>
            <a:ext cx="482591" cy="42069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lang="en-US" sz="2667" b="1" spc="-100" dirty="0">
                <a:solidFill>
                  <a:srgbClr val="FF0000"/>
                </a:solidFill>
                <a:cs typeface="Trebuchet MS"/>
              </a:rPr>
              <a:t>20</a:t>
            </a:r>
            <a:endParaRPr sz="1900" dirty="0">
              <a:solidFill>
                <a:srgbClr val="FF0000"/>
              </a:solidFill>
              <a:cs typeface="Trebuchet MS"/>
            </a:endParaRPr>
          </a:p>
        </p:txBody>
      </p:sp>
      <p:sp>
        <p:nvSpPr>
          <p:cNvPr id="36" name="Freeform 43">
            <a:extLst>
              <a:ext uri="{FF2B5EF4-FFF2-40B4-BE49-F238E27FC236}">
                <a16:creationId xmlns:a16="http://schemas.microsoft.com/office/drawing/2014/main" id="{25265FC6-001D-DEC5-DE08-FFA3827D8BE4}"/>
              </a:ext>
            </a:extLst>
          </p:cNvPr>
          <p:cNvSpPr/>
          <p:nvPr/>
        </p:nvSpPr>
        <p:spPr>
          <a:xfrm>
            <a:off x="3913041" y="2255047"/>
            <a:ext cx="482591" cy="653995"/>
          </a:xfrm>
          <a:custGeom>
            <a:avLst/>
            <a:gdLst/>
            <a:ahLst/>
            <a:cxnLst/>
            <a:rect l="l" t="t" r="r" b="b"/>
            <a:pathLst>
              <a:path w="590454" h="843506">
                <a:moveTo>
                  <a:pt x="0" y="0"/>
                </a:moveTo>
                <a:lnTo>
                  <a:pt x="590454" y="0"/>
                </a:lnTo>
                <a:lnTo>
                  <a:pt x="590454" y="843506"/>
                </a:lnTo>
                <a:lnTo>
                  <a:pt x="0" y="84350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419" sz="1200"/>
          </a:p>
        </p:txBody>
      </p:sp>
      <p:grpSp>
        <p:nvGrpSpPr>
          <p:cNvPr id="37" name="组合 107">
            <a:extLst>
              <a:ext uri="{FF2B5EF4-FFF2-40B4-BE49-F238E27FC236}">
                <a16:creationId xmlns:a16="http://schemas.microsoft.com/office/drawing/2014/main" id="{F1FF57BB-A417-51DB-0990-CAF66356FB41}"/>
              </a:ext>
            </a:extLst>
          </p:cNvPr>
          <p:cNvGrpSpPr/>
          <p:nvPr/>
        </p:nvGrpSpPr>
        <p:grpSpPr>
          <a:xfrm flipH="1">
            <a:off x="8624411" y="3350202"/>
            <a:ext cx="3111170" cy="2661672"/>
            <a:chOff x="1671899" y="2843718"/>
            <a:chExt cx="3042737" cy="2662714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grpSpPr>
        <p:sp>
          <p:nvSpPr>
            <p:cNvPr id="38" name="矩形 75">
              <a:extLst>
                <a:ext uri="{FF2B5EF4-FFF2-40B4-BE49-F238E27FC236}">
                  <a16:creationId xmlns:a16="http://schemas.microsoft.com/office/drawing/2014/main" id="{B258DD3F-557C-C4B0-6B08-5FAC8577DE6C}"/>
                </a:ext>
              </a:extLst>
            </p:cNvPr>
            <p:cNvSpPr/>
            <p:nvPr/>
          </p:nvSpPr>
          <p:spPr>
            <a:xfrm>
              <a:off x="1671899" y="2843718"/>
              <a:ext cx="3042737" cy="546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 defTabSz="914034" fontAlgn="ctr">
                <a:defRPr/>
              </a:pPr>
              <a:endParaRPr lang="en-US" sz="600" kern="0">
                <a:solidFill>
                  <a:srgbClr val="FFFFFF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39" name="矩形 82">
              <a:extLst>
                <a:ext uri="{FF2B5EF4-FFF2-40B4-BE49-F238E27FC236}">
                  <a16:creationId xmlns:a16="http://schemas.microsoft.com/office/drawing/2014/main" id="{58F6F929-B1E2-B180-71C5-43DDADF128CA}"/>
                </a:ext>
              </a:extLst>
            </p:cNvPr>
            <p:cNvSpPr/>
            <p:nvPr/>
          </p:nvSpPr>
          <p:spPr>
            <a:xfrm>
              <a:off x="1671899" y="3553999"/>
              <a:ext cx="3042737" cy="546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 defTabSz="914034" fontAlgn="ctr">
                <a:defRPr/>
              </a:pPr>
              <a:endParaRPr lang="en-US" sz="600" kern="0">
                <a:solidFill>
                  <a:srgbClr val="FFFFFF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41" name="矩形 101">
              <a:extLst>
                <a:ext uri="{FF2B5EF4-FFF2-40B4-BE49-F238E27FC236}">
                  <a16:creationId xmlns:a16="http://schemas.microsoft.com/office/drawing/2014/main" id="{1A6A5261-07F7-00B6-D0EA-38490D00013A}"/>
                </a:ext>
              </a:extLst>
            </p:cNvPr>
            <p:cNvSpPr/>
            <p:nvPr/>
          </p:nvSpPr>
          <p:spPr>
            <a:xfrm>
              <a:off x="1671899" y="4251599"/>
              <a:ext cx="3042737" cy="546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 defTabSz="914034" fontAlgn="ctr">
                <a:defRPr/>
              </a:pPr>
              <a:endParaRPr lang="en-US" sz="600" kern="0">
                <a:solidFill>
                  <a:srgbClr val="FFFFFF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42" name="矩形 104">
              <a:extLst>
                <a:ext uri="{FF2B5EF4-FFF2-40B4-BE49-F238E27FC236}">
                  <a16:creationId xmlns:a16="http://schemas.microsoft.com/office/drawing/2014/main" id="{2F3333AD-BA6A-B93B-A1B2-19B06F66FF4D}"/>
                </a:ext>
              </a:extLst>
            </p:cNvPr>
            <p:cNvSpPr/>
            <p:nvPr/>
          </p:nvSpPr>
          <p:spPr>
            <a:xfrm>
              <a:off x="1671899" y="4959548"/>
              <a:ext cx="3042737" cy="546884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algn="ctr" defTabSz="914034" fontAlgn="ctr">
                <a:defRPr/>
              </a:pPr>
              <a:endParaRPr lang="en-US" sz="600" kern="0">
                <a:solidFill>
                  <a:srgbClr val="FFFFFF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43" name="TextBox 130">
            <a:extLst>
              <a:ext uri="{FF2B5EF4-FFF2-40B4-BE49-F238E27FC236}">
                <a16:creationId xmlns:a16="http://schemas.microsoft.com/office/drawing/2014/main" id="{60F8BD1E-9D46-995E-D5A3-53E57EB905B1}"/>
              </a:ext>
            </a:extLst>
          </p:cNvPr>
          <p:cNvSpPr txBox="1"/>
          <p:nvPr/>
        </p:nvSpPr>
        <p:spPr>
          <a:xfrm>
            <a:off x="8916125" y="4905459"/>
            <a:ext cx="2681797" cy="2460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034">
              <a:defRPr/>
            </a:pPr>
            <a:r>
              <a:rPr lang="en-US" sz="1599" b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170+ 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TVET institutions across the world</a:t>
            </a:r>
          </a:p>
        </p:txBody>
      </p:sp>
      <p:sp>
        <p:nvSpPr>
          <p:cNvPr id="44" name="TextBox 132">
            <a:extLst>
              <a:ext uri="{FF2B5EF4-FFF2-40B4-BE49-F238E27FC236}">
                <a16:creationId xmlns:a16="http://schemas.microsoft.com/office/drawing/2014/main" id="{33C76BA5-7F1B-9B46-3C99-11FC0EC88569}"/>
              </a:ext>
            </a:extLst>
          </p:cNvPr>
          <p:cNvSpPr txBox="1"/>
          <p:nvPr/>
        </p:nvSpPr>
        <p:spPr>
          <a:xfrm>
            <a:off x="8916125" y="5593157"/>
            <a:ext cx="1316149" cy="2461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914034">
              <a:defRPr/>
            </a:pPr>
            <a:r>
              <a:rPr lang="en-US" sz="1599" b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63+ 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Countries</a:t>
            </a:r>
          </a:p>
        </p:txBody>
      </p:sp>
      <p:sp>
        <p:nvSpPr>
          <p:cNvPr id="45" name="TextBox 137">
            <a:extLst>
              <a:ext uri="{FF2B5EF4-FFF2-40B4-BE49-F238E27FC236}">
                <a16:creationId xmlns:a16="http://schemas.microsoft.com/office/drawing/2014/main" id="{F2A9175E-F1C6-8A88-4FA7-6FD2D241105C}"/>
              </a:ext>
            </a:extLst>
          </p:cNvPr>
          <p:cNvSpPr txBox="1"/>
          <p:nvPr/>
        </p:nvSpPr>
        <p:spPr>
          <a:xfrm>
            <a:off x="8916126" y="4113011"/>
            <a:ext cx="2680990" cy="430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034">
              <a:defRPr/>
            </a:pPr>
            <a:r>
              <a:rPr lang="en-US" sz="1599" b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25+ 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Partners from the Global Education Coalition</a:t>
            </a:r>
          </a:p>
        </p:txBody>
      </p:sp>
      <p:grpSp>
        <p:nvGrpSpPr>
          <p:cNvPr id="46" name="组合 59">
            <a:extLst>
              <a:ext uri="{FF2B5EF4-FFF2-40B4-BE49-F238E27FC236}">
                <a16:creationId xmlns:a16="http://schemas.microsoft.com/office/drawing/2014/main" id="{0671E77B-DC3A-C3EC-C2C9-5AF4C80D5EA0}"/>
              </a:ext>
            </a:extLst>
          </p:cNvPr>
          <p:cNvGrpSpPr/>
          <p:nvPr/>
        </p:nvGrpSpPr>
        <p:grpSpPr>
          <a:xfrm>
            <a:off x="8080902" y="3350204"/>
            <a:ext cx="551201" cy="2652099"/>
            <a:chOff x="1297968" y="2843718"/>
            <a:chExt cx="551416" cy="2653135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grpSpPr>
        <p:grpSp>
          <p:nvGrpSpPr>
            <p:cNvPr id="47" name="组合 58">
              <a:extLst>
                <a:ext uri="{FF2B5EF4-FFF2-40B4-BE49-F238E27FC236}">
                  <a16:creationId xmlns:a16="http://schemas.microsoft.com/office/drawing/2014/main" id="{DFE9D48E-B24F-0AD3-A1A0-CF2F16738715}"/>
                </a:ext>
              </a:extLst>
            </p:cNvPr>
            <p:cNvGrpSpPr/>
            <p:nvPr/>
          </p:nvGrpSpPr>
          <p:grpSpPr>
            <a:xfrm>
              <a:off x="1297968" y="2843718"/>
              <a:ext cx="551416" cy="2653135"/>
              <a:chOff x="7559675" y="2843718"/>
              <a:chExt cx="551416" cy="2653135"/>
            </a:xfrm>
            <a:grpFill/>
          </p:grpSpPr>
          <p:pic>
            <p:nvPicPr>
              <p:cNvPr id="52" name="Picture 2" descr="E:\素材\png\313427408_vector [转换].png">
                <a:extLst>
                  <a:ext uri="{FF2B5EF4-FFF2-40B4-BE49-F238E27FC236}">
                    <a16:creationId xmlns:a16="http://schemas.microsoft.com/office/drawing/2014/main" id="{A7D70274-FE5D-506F-D657-83266CE1A5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duotone>
                  <a:srgbClr val="EBEBEB">
                    <a:shade val="45000"/>
                    <a:satMod val="135000"/>
                  </a:srgbClr>
                  <a:prstClr val="white"/>
                </a:duotone>
                <a:alphaModFix amt="4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559675" y="2843718"/>
                <a:ext cx="551416" cy="551416"/>
              </a:xfrm>
              <a:prstGeom prst="rect">
                <a:avLst/>
              </a:prstGeom>
              <a:grpFill/>
            </p:spPr>
          </p:pic>
          <p:pic>
            <p:nvPicPr>
              <p:cNvPr id="53" name="Picture 2" descr="E:\素材\png\313427408_vector [转换].png">
                <a:extLst>
                  <a:ext uri="{FF2B5EF4-FFF2-40B4-BE49-F238E27FC236}">
                    <a16:creationId xmlns:a16="http://schemas.microsoft.com/office/drawing/2014/main" id="{FC89D1A3-663A-E387-C325-4DF7916FE9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duotone>
                  <a:srgbClr val="EBEBEB">
                    <a:shade val="45000"/>
                    <a:satMod val="135000"/>
                  </a:srgbClr>
                  <a:prstClr val="white"/>
                </a:duotone>
                <a:alphaModFix amt="4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559675" y="3540540"/>
                <a:ext cx="551416" cy="551416"/>
              </a:xfrm>
              <a:prstGeom prst="rect">
                <a:avLst/>
              </a:prstGeom>
              <a:grpFill/>
            </p:spPr>
          </p:pic>
          <p:pic>
            <p:nvPicPr>
              <p:cNvPr id="54" name="Picture 2" descr="E:\素材\png\313427408_vector [转换].png">
                <a:extLst>
                  <a:ext uri="{FF2B5EF4-FFF2-40B4-BE49-F238E27FC236}">
                    <a16:creationId xmlns:a16="http://schemas.microsoft.com/office/drawing/2014/main" id="{75820EDD-F407-CED3-2EE9-D7D5690406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duotone>
                  <a:srgbClr val="EBEBEB">
                    <a:shade val="45000"/>
                    <a:satMod val="135000"/>
                  </a:srgbClr>
                  <a:prstClr val="white"/>
                </a:duotone>
                <a:alphaModFix amt="4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559675" y="4248615"/>
                <a:ext cx="551416" cy="551416"/>
              </a:xfrm>
              <a:prstGeom prst="rect">
                <a:avLst/>
              </a:prstGeom>
              <a:grpFill/>
            </p:spPr>
          </p:pic>
          <p:pic>
            <p:nvPicPr>
              <p:cNvPr id="55" name="Picture 2" descr="E:\素材\png\313427408_vector [转换].png">
                <a:extLst>
                  <a:ext uri="{FF2B5EF4-FFF2-40B4-BE49-F238E27FC236}">
                    <a16:creationId xmlns:a16="http://schemas.microsoft.com/office/drawing/2014/main" id="{5F31BA20-471D-93B9-ED18-8212663BAE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duotone>
                  <a:srgbClr val="EBEBEB">
                    <a:shade val="45000"/>
                    <a:satMod val="135000"/>
                  </a:srgbClr>
                  <a:prstClr val="white"/>
                </a:duotone>
                <a:alphaModFix amt="4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559675" y="4945437"/>
                <a:ext cx="551416" cy="551416"/>
              </a:xfrm>
              <a:prstGeom prst="rect">
                <a:avLst/>
              </a:prstGeom>
              <a:grpFill/>
            </p:spPr>
          </p:pic>
        </p:grpSp>
        <p:pic>
          <p:nvPicPr>
            <p:cNvPr id="48" name="Graphic 119" descr="Schoolhouse with solid fill">
              <a:extLst>
                <a:ext uri="{FF2B5EF4-FFF2-40B4-BE49-F238E27FC236}">
                  <a16:creationId xmlns:a16="http://schemas.microsoft.com/office/drawing/2014/main" id="{E441C152-3A39-1DAE-5634-50914EEDF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391810" y="4311613"/>
              <a:ext cx="372696" cy="372696"/>
            </a:xfrm>
            <a:prstGeom prst="rect">
              <a:avLst/>
            </a:prstGeom>
          </p:spPr>
        </p:pic>
        <p:pic>
          <p:nvPicPr>
            <p:cNvPr id="49" name="Graphic 131" descr="Globe outline">
              <a:extLst>
                <a:ext uri="{FF2B5EF4-FFF2-40B4-BE49-F238E27FC236}">
                  <a16:creationId xmlns:a16="http://schemas.microsoft.com/office/drawing/2014/main" id="{403D6D85-BBA3-BADE-7BAB-8CFC54CA4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416590" y="5058716"/>
              <a:ext cx="324858" cy="324858"/>
            </a:xfrm>
            <a:prstGeom prst="rect">
              <a:avLst/>
            </a:prstGeom>
          </p:spPr>
        </p:pic>
        <p:pic>
          <p:nvPicPr>
            <p:cNvPr id="50" name="Graphic 135" descr="Cheers with solid fill">
              <a:extLst>
                <a:ext uri="{FF2B5EF4-FFF2-40B4-BE49-F238E27FC236}">
                  <a16:creationId xmlns:a16="http://schemas.microsoft.com/office/drawing/2014/main" id="{8265A7B6-6361-E60F-DB51-FAD170834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416018" y="3658590"/>
              <a:ext cx="315316" cy="315316"/>
            </a:xfrm>
            <a:prstGeom prst="rect">
              <a:avLst/>
            </a:prstGeom>
          </p:spPr>
        </p:pic>
        <p:pic>
          <p:nvPicPr>
            <p:cNvPr id="51" name="Graphic 146" descr="Users with solid fill">
              <a:extLst>
                <a:ext uri="{FF2B5EF4-FFF2-40B4-BE49-F238E27FC236}">
                  <a16:creationId xmlns:a16="http://schemas.microsoft.com/office/drawing/2014/main" id="{BA775523-DF4C-32E9-66F1-40DFBF4C0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404522" y="2936964"/>
              <a:ext cx="326812" cy="339635"/>
            </a:xfrm>
            <a:prstGeom prst="rect">
              <a:avLst/>
            </a:prstGeom>
          </p:spPr>
        </p:pic>
      </p:grpSp>
      <p:sp>
        <p:nvSpPr>
          <p:cNvPr id="56" name="TextBox 147">
            <a:extLst>
              <a:ext uri="{FF2B5EF4-FFF2-40B4-BE49-F238E27FC236}">
                <a16:creationId xmlns:a16="http://schemas.microsoft.com/office/drawing/2014/main" id="{13F8084A-A86A-0CBE-8521-3708BF8C26A8}"/>
              </a:ext>
            </a:extLst>
          </p:cNvPr>
          <p:cNvSpPr txBox="1"/>
          <p:nvPr/>
        </p:nvSpPr>
        <p:spPr>
          <a:xfrm>
            <a:off x="8916125" y="3500477"/>
            <a:ext cx="2146625" cy="2461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defTabSz="914034">
              <a:defRPr/>
            </a:pPr>
            <a:r>
              <a:rPr lang="en-US" sz="1599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1,2+ million </a:t>
            </a:r>
            <a:r>
              <a:rPr lang="en-US" sz="12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Learners</a:t>
            </a:r>
          </a:p>
        </p:txBody>
      </p:sp>
      <p:pic>
        <p:nvPicPr>
          <p:cNvPr id="57" name="Picture 56" descr="A colorful squares with white text&#10;&#10;AI-generated content may be incorrect.">
            <a:extLst>
              <a:ext uri="{FF2B5EF4-FFF2-40B4-BE49-F238E27FC236}">
                <a16:creationId xmlns:a16="http://schemas.microsoft.com/office/drawing/2014/main" id="{4DAC5630-D68C-3952-D1D2-8F80B246860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776" y="984065"/>
            <a:ext cx="2491322" cy="2142071"/>
          </a:xfrm>
          <a:prstGeom prst="rect">
            <a:avLst/>
          </a:prstGeom>
        </p:spPr>
      </p:pic>
      <p:sp>
        <p:nvSpPr>
          <p:cNvPr id="58" name="Freeform 19">
            <a:extLst>
              <a:ext uri="{FF2B5EF4-FFF2-40B4-BE49-F238E27FC236}">
                <a16:creationId xmlns:a16="http://schemas.microsoft.com/office/drawing/2014/main" id="{93CCCA13-3BE2-EA25-7DE9-1091971894ED}"/>
              </a:ext>
            </a:extLst>
          </p:cNvPr>
          <p:cNvSpPr/>
          <p:nvPr/>
        </p:nvSpPr>
        <p:spPr>
          <a:xfrm>
            <a:off x="2623401" y="3719756"/>
            <a:ext cx="482591" cy="653995"/>
          </a:xfrm>
          <a:custGeom>
            <a:avLst/>
            <a:gdLst/>
            <a:ahLst/>
            <a:cxnLst/>
            <a:rect l="l" t="t" r="r" b="b"/>
            <a:pathLst>
              <a:path w="590454" h="843506">
                <a:moveTo>
                  <a:pt x="0" y="0"/>
                </a:moveTo>
                <a:lnTo>
                  <a:pt x="590454" y="0"/>
                </a:lnTo>
                <a:lnTo>
                  <a:pt x="590454" y="843506"/>
                </a:lnTo>
                <a:lnTo>
                  <a:pt x="0" y="8435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419" sz="1200"/>
          </a:p>
        </p:txBody>
      </p:sp>
    </p:spTree>
    <p:extLst>
      <p:ext uri="{BB962C8B-B14F-4D97-AF65-F5344CB8AC3E}">
        <p14:creationId xmlns:p14="http://schemas.microsoft.com/office/powerpoint/2010/main" val="6645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F49BE-9803-C2BE-D40C-9F75167B52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Strategic Partnerships as of 2025 - Unlocking the Next Phase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Ellipse 62">
            <a:extLst>
              <a:ext uri="{FF2B5EF4-FFF2-40B4-BE49-F238E27FC236}">
                <a16:creationId xmlns:a16="http://schemas.microsoft.com/office/drawing/2014/main" id="{9DF59177-004D-4CD9-4A92-20CABD182A9A}"/>
              </a:ext>
            </a:extLst>
          </p:cNvPr>
          <p:cNvSpPr/>
          <p:nvPr/>
        </p:nvSpPr>
        <p:spPr>
          <a:xfrm>
            <a:off x="4340637" y="2757944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Ellipse 66">
            <a:extLst>
              <a:ext uri="{FF2B5EF4-FFF2-40B4-BE49-F238E27FC236}">
                <a16:creationId xmlns:a16="http://schemas.microsoft.com/office/drawing/2014/main" id="{1405F480-49A6-D12B-8A92-36E83361FB04}"/>
              </a:ext>
            </a:extLst>
          </p:cNvPr>
          <p:cNvSpPr/>
          <p:nvPr/>
        </p:nvSpPr>
        <p:spPr>
          <a:xfrm>
            <a:off x="5651972" y="2750255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Ellipse 71">
            <a:extLst>
              <a:ext uri="{FF2B5EF4-FFF2-40B4-BE49-F238E27FC236}">
                <a16:creationId xmlns:a16="http://schemas.microsoft.com/office/drawing/2014/main" id="{7565A615-0CC9-977E-2838-40B1C4057411}"/>
              </a:ext>
            </a:extLst>
          </p:cNvPr>
          <p:cNvSpPr/>
          <p:nvPr/>
        </p:nvSpPr>
        <p:spPr>
          <a:xfrm>
            <a:off x="1654332" y="2780866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Ellipse 61">
            <a:extLst>
              <a:ext uri="{FF2B5EF4-FFF2-40B4-BE49-F238E27FC236}">
                <a16:creationId xmlns:a16="http://schemas.microsoft.com/office/drawing/2014/main" id="{907E600B-812E-F4B8-81B7-D5E4A7E63F54}"/>
              </a:ext>
            </a:extLst>
          </p:cNvPr>
          <p:cNvSpPr/>
          <p:nvPr/>
        </p:nvSpPr>
        <p:spPr>
          <a:xfrm>
            <a:off x="3048512" y="2781093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 : coins arrondis 19">
            <a:extLst>
              <a:ext uri="{FF2B5EF4-FFF2-40B4-BE49-F238E27FC236}">
                <a16:creationId xmlns:a16="http://schemas.microsoft.com/office/drawing/2014/main" id="{7476A764-566D-396E-B6DB-4CE5443BD238}"/>
              </a:ext>
            </a:extLst>
          </p:cNvPr>
          <p:cNvSpPr/>
          <p:nvPr/>
        </p:nvSpPr>
        <p:spPr>
          <a:xfrm>
            <a:off x="85667" y="3897506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err="1">
                <a:solidFill>
                  <a:srgbClr val="002060"/>
                </a:solidFill>
              </a:rPr>
              <a:t>Women@DIOR</a:t>
            </a:r>
            <a:br>
              <a:rPr lang="en-US" sz="1100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Leadership skills</a:t>
            </a:r>
            <a:endParaRPr lang="en-US" sz="1100" i="1">
              <a:solidFill>
                <a:srgbClr val="002060"/>
              </a:solidFill>
            </a:endParaRPr>
          </a:p>
        </p:txBody>
      </p:sp>
      <p:grpSp>
        <p:nvGrpSpPr>
          <p:cNvPr id="106" name="Groupe 23">
            <a:extLst>
              <a:ext uri="{FF2B5EF4-FFF2-40B4-BE49-F238E27FC236}">
                <a16:creationId xmlns:a16="http://schemas.microsoft.com/office/drawing/2014/main" id="{E492F763-7CA5-216D-3F6E-81323CDCB55D}"/>
              </a:ext>
            </a:extLst>
          </p:cNvPr>
          <p:cNvGrpSpPr/>
          <p:nvPr/>
        </p:nvGrpSpPr>
        <p:grpSpPr>
          <a:xfrm>
            <a:off x="92688" y="1020015"/>
            <a:ext cx="7203018" cy="2497954"/>
            <a:chOff x="480278" y="1042972"/>
            <a:chExt cx="7203018" cy="2497954"/>
          </a:xfrm>
        </p:grpSpPr>
        <p:sp>
          <p:nvSpPr>
            <p:cNvPr id="107" name="Ellipse 60">
              <a:extLst>
                <a:ext uri="{FF2B5EF4-FFF2-40B4-BE49-F238E27FC236}">
                  <a16:creationId xmlns:a16="http://schemas.microsoft.com/office/drawing/2014/main" id="{D5D6E1CB-9E13-BD82-10B4-4F14F03BCAC6}"/>
                </a:ext>
              </a:extLst>
            </p:cNvPr>
            <p:cNvSpPr/>
            <p:nvPr/>
          </p:nvSpPr>
          <p:spPr>
            <a:xfrm>
              <a:off x="480278" y="1051753"/>
              <a:ext cx="1157874" cy="1157874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Ellipse 72">
              <a:extLst>
                <a:ext uri="{FF2B5EF4-FFF2-40B4-BE49-F238E27FC236}">
                  <a16:creationId xmlns:a16="http://schemas.microsoft.com/office/drawing/2014/main" id="{BE79A717-FB8B-27A5-42ED-A66EAF669E54}"/>
                </a:ext>
              </a:extLst>
            </p:cNvPr>
            <p:cNvSpPr/>
            <p:nvPr/>
          </p:nvSpPr>
          <p:spPr>
            <a:xfrm>
              <a:off x="6525422" y="1042972"/>
              <a:ext cx="1157874" cy="1157874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Ellipse 109">
              <a:extLst>
                <a:ext uri="{FF2B5EF4-FFF2-40B4-BE49-F238E27FC236}">
                  <a16:creationId xmlns:a16="http://schemas.microsoft.com/office/drawing/2014/main" id="{B54EC71E-51EB-6B1D-4DA5-95C0AEC88D99}"/>
                </a:ext>
              </a:extLst>
            </p:cNvPr>
            <p:cNvSpPr/>
            <p:nvPr/>
          </p:nvSpPr>
          <p:spPr>
            <a:xfrm>
              <a:off x="4117783" y="1053115"/>
              <a:ext cx="1157874" cy="1157874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e 21">
              <a:extLst>
                <a:ext uri="{FF2B5EF4-FFF2-40B4-BE49-F238E27FC236}">
                  <a16:creationId xmlns:a16="http://schemas.microsoft.com/office/drawing/2014/main" id="{149C87E3-5D36-42D0-D46D-B727B7204941}"/>
                </a:ext>
              </a:extLst>
            </p:cNvPr>
            <p:cNvGrpSpPr/>
            <p:nvPr/>
          </p:nvGrpSpPr>
          <p:grpSpPr>
            <a:xfrm>
              <a:off x="968779" y="1051753"/>
              <a:ext cx="1877653" cy="2489173"/>
              <a:chOff x="-341817" y="1014747"/>
              <a:chExt cx="1877653" cy="2489173"/>
            </a:xfrm>
          </p:grpSpPr>
          <p:pic>
            <p:nvPicPr>
              <p:cNvPr id="112" name="Picture 6">
                <a:extLst>
                  <a:ext uri="{FF2B5EF4-FFF2-40B4-BE49-F238E27FC236}">
                    <a16:creationId xmlns:a16="http://schemas.microsoft.com/office/drawing/2014/main" id="{0ECDCBF5-36A5-65CE-5FE5-5D00DB410E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41817" y="3218867"/>
                <a:ext cx="665767" cy="285053"/>
              </a:xfrm>
              <a:prstGeom prst="rect">
                <a:avLst/>
              </a:prstGeom>
            </p:spPr>
          </p:pic>
          <p:sp>
            <p:nvSpPr>
              <p:cNvPr id="113" name="Ellipse 116">
                <a:extLst>
                  <a:ext uri="{FF2B5EF4-FFF2-40B4-BE49-F238E27FC236}">
                    <a16:creationId xmlns:a16="http://schemas.microsoft.com/office/drawing/2014/main" id="{3239B967-5A40-FBE5-4C52-499267C77063}"/>
                  </a:ext>
                </a:extLst>
              </p:cNvPr>
              <p:cNvSpPr/>
              <p:nvPr/>
            </p:nvSpPr>
            <p:spPr>
              <a:xfrm>
                <a:off x="377962" y="1014747"/>
                <a:ext cx="1157874" cy="1157874"/>
              </a:xfrm>
              <a:prstGeom prst="ellipse">
                <a:avLst/>
              </a:prstGeom>
              <a:noFill/>
              <a:ln>
                <a:solidFill>
                  <a:schemeClr val="bg2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6" name="Rectangle : coins arrondis 118">
            <a:extLst>
              <a:ext uri="{FF2B5EF4-FFF2-40B4-BE49-F238E27FC236}">
                <a16:creationId xmlns:a16="http://schemas.microsoft.com/office/drawing/2014/main" id="{39AAC296-08C8-B585-1C50-07861F7AD098}"/>
              </a:ext>
            </a:extLst>
          </p:cNvPr>
          <p:cNvSpPr/>
          <p:nvPr/>
        </p:nvSpPr>
        <p:spPr>
          <a:xfrm>
            <a:off x="-128311" y="2211748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err="1">
                <a:solidFill>
                  <a:srgbClr val="002060"/>
                </a:solidFill>
              </a:rPr>
              <a:t>Alpeh</a:t>
            </a:r>
            <a:r>
              <a:rPr lang="en-US" sz="1100" b="1" dirty="0">
                <a:solidFill>
                  <a:srgbClr val="002060"/>
                </a:solidFill>
              </a:rPr>
              <a:t> Inc</a:t>
            </a:r>
          </a:p>
          <a:p>
            <a:pPr algn="ctr"/>
            <a:r>
              <a:rPr lang="en-US" sz="1000" i="1" dirty="0">
                <a:solidFill>
                  <a:srgbClr val="002060"/>
                </a:solidFill>
              </a:rPr>
              <a:t>Digital Marketing</a:t>
            </a:r>
            <a:endParaRPr lang="en-US" sz="1100" i="1" dirty="0">
              <a:solidFill>
                <a:srgbClr val="002060"/>
              </a:solidFill>
            </a:endParaRPr>
          </a:p>
        </p:txBody>
      </p:sp>
      <p:sp>
        <p:nvSpPr>
          <p:cNvPr id="117" name="Rectangle : coins arrondis 135">
            <a:extLst>
              <a:ext uri="{FF2B5EF4-FFF2-40B4-BE49-F238E27FC236}">
                <a16:creationId xmlns:a16="http://schemas.microsoft.com/office/drawing/2014/main" id="{BBB57955-2D1C-85FB-8D36-4CEED965B485}"/>
              </a:ext>
            </a:extLst>
          </p:cNvPr>
          <p:cNvSpPr/>
          <p:nvPr/>
        </p:nvSpPr>
        <p:spPr>
          <a:xfrm>
            <a:off x="8815587" y="3917489"/>
            <a:ext cx="2134443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rgbClr val="002060"/>
                </a:solidFill>
              </a:rPr>
              <a:t>Water Technology Program</a:t>
            </a:r>
            <a:br>
              <a:rPr lang="en-US" sz="1000" dirty="0">
                <a:solidFill>
                  <a:srgbClr val="002060"/>
                </a:solidFill>
              </a:rPr>
            </a:br>
            <a:r>
              <a:rPr lang="en-US" sz="1000" i="1" dirty="0">
                <a:solidFill>
                  <a:srgbClr val="002060"/>
                </a:solidFill>
              </a:rPr>
              <a:t>Technical skills</a:t>
            </a:r>
          </a:p>
        </p:txBody>
      </p:sp>
      <p:sp>
        <p:nvSpPr>
          <p:cNvPr id="118" name="Rectangle : coins arrondis 137">
            <a:extLst>
              <a:ext uri="{FF2B5EF4-FFF2-40B4-BE49-F238E27FC236}">
                <a16:creationId xmlns:a16="http://schemas.microsoft.com/office/drawing/2014/main" id="{55EE74AD-7BC5-9128-C720-B037C0A666A8}"/>
              </a:ext>
            </a:extLst>
          </p:cNvPr>
          <p:cNvSpPr/>
          <p:nvPr/>
        </p:nvSpPr>
        <p:spPr>
          <a:xfrm>
            <a:off x="4394642" y="2172012"/>
            <a:ext cx="2174348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SkillsBuild </a:t>
            </a:r>
            <a:br>
              <a:rPr lang="en-US" sz="1100"/>
            </a:br>
            <a:r>
              <a:rPr lang="en-US" sz="1000" i="1">
                <a:solidFill>
                  <a:srgbClr val="002060"/>
                </a:solidFill>
              </a:rPr>
              <a:t>ICT and soft skills</a:t>
            </a:r>
            <a:endParaRPr lang="en-US" sz="1000" i="1"/>
          </a:p>
        </p:txBody>
      </p:sp>
      <p:sp>
        <p:nvSpPr>
          <p:cNvPr id="119" name="Rectangle : coins arrondis 139">
            <a:extLst>
              <a:ext uri="{FF2B5EF4-FFF2-40B4-BE49-F238E27FC236}">
                <a16:creationId xmlns:a16="http://schemas.microsoft.com/office/drawing/2014/main" id="{2C7BFF52-A5A3-ECA6-8F21-16F6626D5B6E}"/>
              </a:ext>
            </a:extLst>
          </p:cNvPr>
          <p:cNvSpPr/>
          <p:nvPr/>
        </p:nvSpPr>
        <p:spPr>
          <a:xfrm>
            <a:off x="1440929" y="3891391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i="1">
                <a:solidFill>
                  <a:srgbClr val="002060"/>
                </a:solidFill>
              </a:rPr>
              <a:t>Skilled</a:t>
            </a:r>
            <a:endParaRPr lang="en-US" sz="1100" i="1">
              <a:solidFill>
                <a:srgbClr val="002060"/>
              </a:solidFill>
            </a:endParaRPr>
          </a:p>
        </p:txBody>
      </p:sp>
      <p:sp>
        <p:nvSpPr>
          <p:cNvPr id="120" name="Rectangle : coins arrondis 140">
            <a:extLst>
              <a:ext uri="{FF2B5EF4-FFF2-40B4-BE49-F238E27FC236}">
                <a16:creationId xmlns:a16="http://schemas.microsoft.com/office/drawing/2014/main" id="{5827F103-0263-AA45-1FF6-1C1F9848DC61}"/>
              </a:ext>
            </a:extLst>
          </p:cNvPr>
          <p:cNvSpPr/>
          <p:nvPr/>
        </p:nvSpPr>
        <p:spPr>
          <a:xfrm>
            <a:off x="2810679" y="3852459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 i="1">
                <a:solidFill>
                  <a:srgbClr val="002060"/>
                </a:solidFill>
              </a:rPr>
              <a:t>Generation Global</a:t>
            </a:r>
          </a:p>
          <a:p>
            <a:pPr algn="ctr"/>
            <a:r>
              <a:rPr lang="en-US" sz="1100" b="1" i="1">
                <a:solidFill>
                  <a:srgbClr val="002060"/>
                </a:solidFill>
              </a:rPr>
              <a:t>Toni Blair Institute</a:t>
            </a:r>
          </a:p>
          <a:p>
            <a:pPr algn="ctr"/>
            <a:r>
              <a:rPr lang="en-US" sz="1000" i="1">
                <a:solidFill>
                  <a:srgbClr val="002060"/>
                </a:solidFill>
              </a:rPr>
              <a:t>Digital</a:t>
            </a:r>
            <a:r>
              <a:rPr lang="en-US" sz="1100" i="1">
                <a:solidFill>
                  <a:srgbClr val="002060"/>
                </a:solidFill>
              </a:rPr>
              <a:t> skills</a:t>
            </a:r>
            <a:endParaRPr lang="en-US" sz="1200" i="1">
              <a:solidFill>
                <a:srgbClr val="002060"/>
              </a:solidFill>
            </a:endParaRPr>
          </a:p>
        </p:txBody>
      </p:sp>
      <p:sp>
        <p:nvSpPr>
          <p:cNvPr id="121" name="Rectangle : coins arrondis 141">
            <a:extLst>
              <a:ext uri="{FF2B5EF4-FFF2-40B4-BE49-F238E27FC236}">
                <a16:creationId xmlns:a16="http://schemas.microsoft.com/office/drawing/2014/main" id="{1B6BA186-C823-9C8D-995A-A49841C22FC5}"/>
              </a:ext>
            </a:extLst>
          </p:cNvPr>
          <p:cNvSpPr/>
          <p:nvPr/>
        </p:nvSpPr>
        <p:spPr>
          <a:xfrm>
            <a:off x="10706872" y="2247142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Siemens Stiftung</a:t>
            </a:r>
          </a:p>
          <a:p>
            <a:pPr algn="ctr"/>
            <a:r>
              <a:rPr lang="en-US" sz="1000" i="1">
                <a:solidFill>
                  <a:srgbClr val="002060"/>
                </a:solidFill>
              </a:rPr>
              <a:t>Digital skills</a:t>
            </a:r>
          </a:p>
          <a:p>
            <a:pPr algn="ctr"/>
            <a:endParaRPr lang="en-US" sz="1200" i="1">
              <a:solidFill>
                <a:srgbClr val="002060"/>
              </a:solidFill>
            </a:endParaRPr>
          </a:p>
        </p:txBody>
      </p:sp>
      <p:pic>
        <p:nvPicPr>
          <p:cNvPr id="122" name="Picture 15">
            <a:extLst>
              <a:ext uri="{FF2B5EF4-FFF2-40B4-BE49-F238E27FC236}">
                <a16:creationId xmlns:a16="http://schemas.microsoft.com/office/drawing/2014/main" id="{0A17AD60-7AFA-EC89-6014-802C716C93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61"/>
          <a:stretch/>
        </p:blipFill>
        <p:spPr>
          <a:xfrm>
            <a:off x="8490358" y="3039490"/>
            <a:ext cx="572472" cy="565672"/>
          </a:xfrm>
          <a:prstGeom prst="rect">
            <a:avLst/>
          </a:prstGeom>
        </p:spPr>
      </p:pic>
      <p:sp>
        <p:nvSpPr>
          <p:cNvPr id="123" name="Ellipse 64">
            <a:extLst>
              <a:ext uri="{FF2B5EF4-FFF2-40B4-BE49-F238E27FC236}">
                <a16:creationId xmlns:a16="http://schemas.microsoft.com/office/drawing/2014/main" id="{B3959523-E462-314B-8273-7D3C354D0810}"/>
              </a:ext>
            </a:extLst>
          </p:cNvPr>
          <p:cNvSpPr/>
          <p:nvPr/>
        </p:nvSpPr>
        <p:spPr>
          <a:xfrm>
            <a:off x="305629" y="2778086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5" name="Image 74">
            <a:extLst>
              <a:ext uri="{FF2B5EF4-FFF2-40B4-BE49-F238E27FC236}">
                <a16:creationId xmlns:a16="http://schemas.microsoft.com/office/drawing/2014/main" id="{38322F47-10A0-3E30-27BE-F0F3D96053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" t="6388" r="12266" b="54425"/>
          <a:stretch/>
        </p:blipFill>
        <p:spPr>
          <a:xfrm>
            <a:off x="11068816" y="1490807"/>
            <a:ext cx="1017388" cy="182973"/>
          </a:xfrm>
          <a:prstGeom prst="rect">
            <a:avLst/>
          </a:prstGeom>
        </p:spPr>
      </p:pic>
      <p:sp>
        <p:nvSpPr>
          <p:cNvPr id="126" name="Ellipse 62">
            <a:extLst>
              <a:ext uri="{FF2B5EF4-FFF2-40B4-BE49-F238E27FC236}">
                <a16:creationId xmlns:a16="http://schemas.microsoft.com/office/drawing/2014/main" id="{68A91CB6-1595-12FD-6126-65E849B7CD1A}"/>
              </a:ext>
            </a:extLst>
          </p:cNvPr>
          <p:cNvSpPr/>
          <p:nvPr/>
        </p:nvSpPr>
        <p:spPr>
          <a:xfrm>
            <a:off x="7348396" y="1066228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Ellipse 62">
            <a:extLst>
              <a:ext uri="{FF2B5EF4-FFF2-40B4-BE49-F238E27FC236}">
                <a16:creationId xmlns:a16="http://schemas.microsoft.com/office/drawing/2014/main" id="{3B0E0639-A671-F1D2-BAF1-274C0284CEAD}"/>
              </a:ext>
            </a:extLst>
          </p:cNvPr>
          <p:cNvSpPr/>
          <p:nvPr/>
        </p:nvSpPr>
        <p:spPr>
          <a:xfrm>
            <a:off x="6905709" y="2756040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0" name="Picture 27" descr="Logo, icon&#10;&#10;Description automatically generated">
            <a:extLst>
              <a:ext uri="{FF2B5EF4-FFF2-40B4-BE49-F238E27FC236}">
                <a16:creationId xmlns:a16="http://schemas.microsoft.com/office/drawing/2014/main" id="{E91959A0-10DB-5726-9363-3347999D61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3198" y="1376811"/>
            <a:ext cx="844953" cy="472393"/>
          </a:xfrm>
          <a:prstGeom prst="rect">
            <a:avLst/>
          </a:prstGeom>
        </p:spPr>
      </p:pic>
      <p:sp>
        <p:nvSpPr>
          <p:cNvPr id="131" name="Rectangle : coins arrondis 142">
            <a:extLst>
              <a:ext uri="{FF2B5EF4-FFF2-40B4-BE49-F238E27FC236}">
                <a16:creationId xmlns:a16="http://schemas.microsoft.com/office/drawing/2014/main" id="{D776BB3B-3BCC-01B4-810A-C38F85D0B945}"/>
              </a:ext>
            </a:extLst>
          </p:cNvPr>
          <p:cNvSpPr/>
          <p:nvPr/>
        </p:nvSpPr>
        <p:spPr>
          <a:xfrm>
            <a:off x="2120833" y="2199196"/>
            <a:ext cx="1830765" cy="61157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Skills For All a</a:t>
            </a:r>
          </a:p>
          <a:p>
            <a:pPr algn="ctr"/>
            <a:r>
              <a:rPr lang="en-US" sz="1100" b="1" err="1">
                <a:solidFill>
                  <a:srgbClr val="002060"/>
                </a:solidFill>
              </a:rPr>
              <a:t>NetAcademy</a:t>
            </a:r>
            <a:br>
              <a:rPr lang="en-US" sz="1100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Digital and technical skills</a:t>
            </a:r>
            <a:endParaRPr lang="en-US" sz="1000" i="1"/>
          </a:p>
        </p:txBody>
      </p:sp>
      <p:sp>
        <p:nvSpPr>
          <p:cNvPr id="132" name="Ellipse 62">
            <a:extLst>
              <a:ext uri="{FF2B5EF4-FFF2-40B4-BE49-F238E27FC236}">
                <a16:creationId xmlns:a16="http://schemas.microsoft.com/office/drawing/2014/main" id="{F712F52A-9AB9-FFB6-E1BF-10AED42CE07C}"/>
              </a:ext>
            </a:extLst>
          </p:cNvPr>
          <p:cNvSpPr/>
          <p:nvPr/>
        </p:nvSpPr>
        <p:spPr>
          <a:xfrm>
            <a:off x="8554162" y="1047959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 : coins arrondis 141">
            <a:extLst>
              <a:ext uri="{FF2B5EF4-FFF2-40B4-BE49-F238E27FC236}">
                <a16:creationId xmlns:a16="http://schemas.microsoft.com/office/drawing/2014/main" id="{F762D2AF-84AD-EC51-E74F-735EFC959F3E}"/>
              </a:ext>
            </a:extLst>
          </p:cNvPr>
          <p:cNvSpPr/>
          <p:nvPr/>
        </p:nvSpPr>
        <p:spPr>
          <a:xfrm>
            <a:off x="7922369" y="3878043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Orange</a:t>
            </a:r>
            <a:endParaRPr lang="en-US" sz="1200" i="1">
              <a:solidFill>
                <a:srgbClr val="002060"/>
              </a:solidFill>
            </a:endParaRPr>
          </a:p>
        </p:txBody>
      </p:sp>
      <p:sp>
        <p:nvSpPr>
          <p:cNvPr id="134" name="Ellipse 62">
            <a:extLst>
              <a:ext uri="{FF2B5EF4-FFF2-40B4-BE49-F238E27FC236}">
                <a16:creationId xmlns:a16="http://schemas.microsoft.com/office/drawing/2014/main" id="{2D117DE4-5F63-70B8-3571-2F4406AFA4A4}"/>
              </a:ext>
            </a:extLst>
          </p:cNvPr>
          <p:cNvSpPr/>
          <p:nvPr/>
        </p:nvSpPr>
        <p:spPr>
          <a:xfrm>
            <a:off x="8201114" y="2764060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 : coins arrondis 142">
            <a:extLst>
              <a:ext uri="{FF2B5EF4-FFF2-40B4-BE49-F238E27FC236}">
                <a16:creationId xmlns:a16="http://schemas.microsoft.com/office/drawing/2014/main" id="{8BA8B7E5-6EB0-97BB-B8FC-B6A67D065BA1}"/>
              </a:ext>
            </a:extLst>
          </p:cNvPr>
          <p:cNvSpPr/>
          <p:nvPr/>
        </p:nvSpPr>
        <p:spPr>
          <a:xfrm>
            <a:off x="7906323" y="3897506"/>
            <a:ext cx="1830765" cy="61157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000" i="1"/>
          </a:p>
        </p:txBody>
      </p:sp>
      <p:sp>
        <p:nvSpPr>
          <p:cNvPr id="137" name="Ellipse 62">
            <a:extLst>
              <a:ext uri="{FF2B5EF4-FFF2-40B4-BE49-F238E27FC236}">
                <a16:creationId xmlns:a16="http://schemas.microsoft.com/office/drawing/2014/main" id="{EA4F47F1-C5C9-4A38-8F51-B4A6A64B87A1}"/>
              </a:ext>
            </a:extLst>
          </p:cNvPr>
          <p:cNvSpPr/>
          <p:nvPr/>
        </p:nvSpPr>
        <p:spPr>
          <a:xfrm>
            <a:off x="9416297" y="2776088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9" name="Image 89">
            <a:extLst>
              <a:ext uri="{FF2B5EF4-FFF2-40B4-BE49-F238E27FC236}">
                <a16:creationId xmlns:a16="http://schemas.microsoft.com/office/drawing/2014/main" id="{4D979F4F-A620-6BBF-D5E0-CDBA82A68A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7147" y="3210490"/>
            <a:ext cx="978477" cy="293065"/>
          </a:xfrm>
          <a:prstGeom prst="rect">
            <a:avLst/>
          </a:prstGeom>
        </p:spPr>
      </p:pic>
      <p:pic>
        <p:nvPicPr>
          <p:cNvPr id="140" name="Picture 8">
            <a:extLst>
              <a:ext uri="{FF2B5EF4-FFF2-40B4-BE49-F238E27FC236}">
                <a16:creationId xmlns:a16="http://schemas.microsoft.com/office/drawing/2014/main" id="{CF5E943E-6249-A6D2-4C4B-03C4D67A4B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644" y="1265980"/>
            <a:ext cx="716353" cy="716313"/>
          </a:xfrm>
          <a:prstGeom prst="rect">
            <a:avLst/>
          </a:prstGeom>
        </p:spPr>
      </p:pic>
      <p:sp>
        <p:nvSpPr>
          <p:cNvPr id="141" name="Rectangle : coins arrondis 136">
            <a:extLst>
              <a:ext uri="{FF2B5EF4-FFF2-40B4-BE49-F238E27FC236}">
                <a16:creationId xmlns:a16="http://schemas.microsoft.com/office/drawing/2014/main" id="{EDFF1DE4-49D5-0688-E14A-B73617AE9E41}"/>
              </a:ext>
            </a:extLst>
          </p:cNvPr>
          <p:cNvSpPr/>
          <p:nvPr/>
        </p:nvSpPr>
        <p:spPr>
          <a:xfrm>
            <a:off x="997290" y="2160476"/>
            <a:ext cx="2134443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ICT Academy</a:t>
            </a:r>
            <a:br>
              <a:rPr lang="en-US" sz="1100" b="1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ICT skills</a:t>
            </a:r>
            <a:endParaRPr lang="en-US" sz="1100" i="1">
              <a:solidFill>
                <a:srgbClr val="002060"/>
              </a:solidFill>
            </a:endParaRPr>
          </a:p>
        </p:txBody>
      </p:sp>
      <p:sp>
        <p:nvSpPr>
          <p:cNvPr id="143" name="Ellipse 62">
            <a:extLst>
              <a:ext uri="{FF2B5EF4-FFF2-40B4-BE49-F238E27FC236}">
                <a16:creationId xmlns:a16="http://schemas.microsoft.com/office/drawing/2014/main" id="{DC97D0BC-F145-FDEF-5E50-5AF4504B121C}"/>
              </a:ext>
            </a:extLst>
          </p:cNvPr>
          <p:cNvSpPr/>
          <p:nvPr/>
        </p:nvSpPr>
        <p:spPr>
          <a:xfrm>
            <a:off x="10639516" y="2784108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 : coins arrondis 142">
            <a:extLst>
              <a:ext uri="{FF2B5EF4-FFF2-40B4-BE49-F238E27FC236}">
                <a16:creationId xmlns:a16="http://schemas.microsoft.com/office/drawing/2014/main" id="{AB11374F-8C4B-77D7-0F03-E00355C88604}"/>
              </a:ext>
            </a:extLst>
          </p:cNvPr>
          <p:cNvSpPr/>
          <p:nvPr/>
        </p:nvSpPr>
        <p:spPr>
          <a:xfrm>
            <a:off x="5948204" y="2162779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 err="1">
                <a:solidFill>
                  <a:srgbClr val="002060"/>
                </a:solidFill>
              </a:rPr>
              <a:t>Conecta</a:t>
            </a:r>
            <a:r>
              <a:rPr lang="en-US" sz="1100" b="1">
                <a:solidFill>
                  <a:srgbClr val="002060"/>
                </a:solidFill>
              </a:rPr>
              <a:t> </a:t>
            </a:r>
            <a:r>
              <a:rPr lang="en-US" sz="1100" b="1" err="1">
                <a:solidFill>
                  <a:srgbClr val="002060"/>
                </a:solidFill>
              </a:rPr>
              <a:t>Empleo</a:t>
            </a:r>
            <a:br>
              <a:rPr lang="en-US" sz="1100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ICT, digital and soft skills</a:t>
            </a:r>
            <a:endParaRPr lang="en-US" sz="1000" i="1"/>
          </a:p>
        </p:txBody>
      </p:sp>
      <p:pic>
        <p:nvPicPr>
          <p:cNvPr id="145" name="Picture 16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6E4191-DE3C-190D-10AA-C95A4C715D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1636" y="1412617"/>
            <a:ext cx="891250" cy="504112"/>
          </a:xfrm>
          <a:prstGeom prst="rect">
            <a:avLst/>
          </a:prstGeom>
        </p:spPr>
      </p:pic>
      <p:pic>
        <p:nvPicPr>
          <p:cNvPr id="146" name="Picture 2">
            <a:extLst>
              <a:ext uri="{FF2B5EF4-FFF2-40B4-BE49-F238E27FC236}">
                <a16:creationId xmlns:a16="http://schemas.microsoft.com/office/drawing/2014/main" id="{A8B2E8B2-885A-A21D-AF44-B08F1333D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63" y="4889323"/>
            <a:ext cx="779876" cy="3229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16">
            <a:extLst>
              <a:ext uri="{FF2B5EF4-FFF2-40B4-BE49-F238E27FC236}">
                <a16:creationId xmlns:a16="http://schemas.microsoft.com/office/drawing/2014/main" id="{1F150BEA-642D-83E7-3BAC-F9DF4F2FB86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202" y="1390436"/>
            <a:ext cx="672262" cy="663596"/>
          </a:xfrm>
          <a:prstGeom prst="rect">
            <a:avLst/>
          </a:prstGeom>
        </p:spPr>
      </p:pic>
      <p:sp>
        <p:nvSpPr>
          <p:cNvPr id="149" name="Rectangle : coins arrondis 140">
            <a:extLst>
              <a:ext uri="{FF2B5EF4-FFF2-40B4-BE49-F238E27FC236}">
                <a16:creationId xmlns:a16="http://schemas.microsoft.com/office/drawing/2014/main" id="{E737AE5E-08A8-19DF-32E0-D3AC6B311E21}"/>
              </a:ext>
            </a:extLst>
          </p:cNvPr>
          <p:cNvSpPr/>
          <p:nvPr/>
        </p:nvSpPr>
        <p:spPr>
          <a:xfrm>
            <a:off x="7133363" y="2160716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PIX</a:t>
            </a:r>
            <a:br>
              <a:rPr lang="en-US" sz="1200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Digital</a:t>
            </a:r>
            <a:r>
              <a:rPr lang="en-US" sz="1100" i="1">
                <a:solidFill>
                  <a:srgbClr val="002060"/>
                </a:solidFill>
              </a:rPr>
              <a:t> skills</a:t>
            </a:r>
            <a:endParaRPr lang="en-US" sz="1200" i="1">
              <a:solidFill>
                <a:srgbClr val="002060"/>
              </a:solidFill>
            </a:endParaRPr>
          </a:p>
        </p:txBody>
      </p:sp>
      <p:pic>
        <p:nvPicPr>
          <p:cNvPr id="150" name="Picture 7">
            <a:extLst>
              <a:ext uri="{FF2B5EF4-FFF2-40B4-BE49-F238E27FC236}">
                <a16:creationId xmlns:a16="http://schemas.microsoft.com/office/drawing/2014/main" id="{6535D5D7-4D8A-9DDB-8FD0-825AD2E82B4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705" y="3300454"/>
            <a:ext cx="810330" cy="149979"/>
          </a:xfrm>
          <a:prstGeom prst="rect">
            <a:avLst/>
          </a:prstGeom>
        </p:spPr>
      </p:pic>
      <p:pic>
        <p:nvPicPr>
          <p:cNvPr id="151" name="Picture 12">
            <a:extLst>
              <a:ext uri="{FF2B5EF4-FFF2-40B4-BE49-F238E27FC236}">
                <a16:creationId xmlns:a16="http://schemas.microsoft.com/office/drawing/2014/main" id="{28300718-95BD-EF2A-4076-D6F55D5E75D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467" y="1557856"/>
            <a:ext cx="920981" cy="194427"/>
          </a:xfrm>
          <a:prstGeom prst="rect">
            <a:avLst/>
          </a:prstGeom>
        </p:spPr>
      </p:pic>
      <p:sp>
        <p:nvSpPr>
          <p:cNvPr id="152" name="Rectangle : coins arrondis 139">
            <a:extLst>
              <a:ext uri="{FF2B5EF4-FFF2-40B4-BE49-F238E27FC236}">
                <a16:creationId xmlns:a16="http://schemas.microsoft.com/office/drawing/2014/main" id="{C7E69A79-0F36-EA39-6218-09EDE071A169}"/>
              </a:ext>
            </a:extLst>
          </p:cNvPr>
          <p:cNvSpPr/>
          <p:nvPr/>
        </p:nvSpPr>
        <p:spPr>
          <a:xfrm>
            <a:off x="3505596" y="2195776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Microsoft Learn</a:t>
            </a:r>
            <a:br>
              <a:rPr lang="en-US" sz="1100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ICT and</a:t>
            </a:r>
            <a:br>
              <a:rPr lang="en-US" sz="1000" i="1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Pedagogical skills</a:t>
            </a:r>
            <a:endParaRPr lang="en-US" sz="1100" i="1">
              <a:solidFill>
                <a:srgbClr val="002060"/>
              </a:solidFill>
            </a:endParaRPr>
          </a:p>
        </p:txBody>
      </p:sp>
      <p:sp>
        <p:nvSpPr>
          <p:cNvPr id="153" name="Rectangle : coins arrondis 141">
            <a:extLst>
              <a:ext uri="{FF2B5EF4-FFF2-40B4-BE49-F238E27FC236}">
                <a16:creationId xmlns:a16="http://schemas.microsoft.com/office/drawing/2014/main" id="{4BCEE537-11CC-523F-9AFE-F041AFB8A9EB}"/>
              </a:ext>
            </a:extLst>
          </p:cNvPr>
          <p:cNvSpPr/>
          <p:nvPr/>
        </p:nvSpPr>
        <p:spPr>
          <a:xfrm>
            <a:off x="5416804" y="3998384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 err="1">
                <a:solidFill>
                  <a:srgbClr val="002060"/>
                </a:solidFill>
              </a:rPr>
              <a:t>Outsystems</a:t>
            </a:r>
            <a:endParaRPr lang="en-US" sz="1100" b="1">
              <a:solidFill>
                <a:srgbClr val="002060"/>
              </a:solidFill>
            </a:endParaRPr>
          </a:p>
          <a:p>
            <a:pPr algn="ctr"/>
            <a:r>
              <a:rPr lang="en-US" sz="1000" i="1">
                <a:solidFill>
                  <a:srgbClr val="002060"/>
                </a:solidFill>
              </a:rPr>
              <a:t>Digital skills</a:t>
            </a:r>
          </a:p>
          <a:p>
            <a:pPr algn="ctr"/>
            <a:endParaRPr lang="en-US" sz="1200" i="1">
              <a:solidFill>
                <a:srgbClr val="002060"/>
              </a:solidFill>
            </a:endParaRPr>
          </a:p>
        </p:txBody>
      </p:sp>
      <p:pic>
        <p:nvPicPr>
          <p:cNvPr id="154" name="Picture 6" descr="الاجيال العالمية Generation Global | Facebook">
            <a:extLst>
              <a:ext uri="{FF2B5EF4-FFF2-40B4-BE49-F238E27FC236}">
                <a16:creationId xmlns:a16="http://schemas.microsoft.com/office/drawing/2014/main" id="{02DC42EB-E3ED-A710-0D31-702D046C9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740" y="2987595"/>
            <a:ext cx="794809" cy="794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8" descr="OutSystems · GitHub">
            <a:extLst>
              <a:ext uri="{FF2B5EF4-FFF2-40B4-BE49-F238E27FC236}">
                <a16:creationId xmlns:a16="http://schemas.microsoft.com/office/drawing/2014/main" id="{7C26212C-7317-0DD4-4A86-F185560D4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660" y="2970430"/>
            <a:ext cx="701792" cy="701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10" descr="Anthology and Blackboard to Merge, Creating a Leading Global Provider of  Education Software and Solutions - Higher Education Digest">
            <a:extLst>
              <a:ext uri="{FF2B5EF4-FFF2-40B4-BE49-F238E27FC236}">
                <a16:creationId xmlns:a16="http://schemas.microsoft.com/office/drawing/2014/main" id="{7FCD0389-B114-E997-2449-800B350429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8" t="19131" r="12306" b="42720"/>
          <a:stretch/>
        </p:blipFill>
        <p:spPr bwMode="auto">
          <a:xfrm>
            <a:off x="8708184" y="1467455"/>
            <a:ext cx="908296" cy="3523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Rectangle : coins arrondis 141">
            <a:extLst>
              <a:ext uri="{FF2B5EF4-FFF2-40B4-BE49-F238E27FC236}">
                <a16:creationId xmlns:a16="http://schemas.microsoft.com/office/drawing/2014/main" id="{5CAECD04-1EBE-1455-3641-B22147FE9F86}"/>
              </a:ext>
            </a:extLst>
          </p:cNvPr>
          <p:cNvSpPr/>
          <p:nvPr/>
        </p:nvSpPr>
        <p:spPr>
          <a:xfrm>
            <a:off x="4154595" y="3798262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Coursera</a:t>
            </a:r>
            <a:endParaRPr lang="en-US" sz="1200" i="1">
              <a:solidFill>
                <a:srgbClr val="002060"/>
              </a:solidFill>
            </a:endParaRPr>
          </a:p>
        </p:txBody>
      </p:sp>
      <p:pic>
        <p:nvPicPr>
          <p:cNvPr id="160" name="Imagen 38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1CE5C4F8-E92B-134D-48BB-B25233400CA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899" y="3143207"/>
            <a:ext cx="952098" cy="338312"/>
          </a:xfrm>
          <a:prstGeom prst="rect">
            <a:avLst/>
          </a:prstGeom>
        </p:spPr>
      </p:pic>
      <p:pic>
        <p:nvPicPr>
          <p:cNvPr id="161" name="Imagen 9" descr="Texto&#10;&#10;Descripción generada automáticamente">
            <a:extLst>
              <a:ext uri="{FF2B5EF4-FFF2-40B4-BE49-F238E27FC236}">
                <a16:creationId xmlns:a16="http://schemas.microsoft.com/office/drawing/2014/main" id="{794AC183-6B9B-0985-BF66-F2A1D7CA9E8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t="16429" r="62665" b="17611"/>
          <a:stretch/>
        </p:blipFill>
        <p:spPr>
          <a:xfrm>
            <a:off x="11137297" y="1655391"/>
            <a:ext cx="356090" cy="321338"/>
          </a:xfrm>
          <a:prstGeom prst="rect">
            <a:avLst/>
          </a:prstGeom>
        </p:spPr>
      </p:pic>
      <p:pic>
        <p:nvPicPr>
          <p:cNvPr id="162" name="Imagen 5" descr="Logotipo, Icono&#10;&#10;Descripción generada automáticamente">
            <a:extLst>
              <a:ext uri="{FF2B5EF4-FFF2-40B4-BE49-F238E27FC236}">
                <a16:creationId xmlns:a16="http://schemas.microsoft.com/office/drawing/2014/main" id="{86F6A243-0351-EBC6-A93B-D22E4C3475A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1221" y="1705863"/>
            <a:ext cx="576670" cy="157383"/>
          </a:xfrm>
          <a:prstGeom prst="rect">
            <a:avLst/>
          </a:prstGeom>
        </p:spPr>
      </p:pic>
      <p:pic>
        <p:nvPicPr>
          <p:cNvPr id="163" name="Imagen 8" descr="Icono&#10;&#10;Descripción generada automáticamente">
            <a:extLst>
              <a:ext uri="{FF2B5EF4-FFF2-40B4-BE49-F238E27FC236}">
                <a16:creationId xmlns:a16="http://schemas.microsoft.com/office/drawing/2014/main" id="{B03282EA-AA7D-0468-51C3-AA837800DC8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472" y="3260277"/>
            <a:ext cx="902211" cy="274748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06AA72A-9DEB-23C0-7519-108A38D13545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Global Skills Academy</a:t>
            </a:r>
          </a:p>
        </p:txBody>
      </p:sp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C70B59A-BE3A-D576-A7F3-46CA55FE0D7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0" r="73817" b="-15358"/>
          <a:stretch/>
        </p:blipFill>
        <p:spPr>
          <a:xfrm>
            <a:off x="6064570" y="1790373"/>
            <a:ext cx="481039" cy="58831"/>
          </a:xfrm>
          <a:prstGeom prst="rect">
            <a:avLst/>
          </a:prstGeom>
        </p:spPr>
      </p:pic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35BF524-1DE4-EE7F-12F0-56ACE33F34A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836" y="1575872"/>
            <a:ext cx="985664" cy="205511"/>
          </a:xfrm>
          <a:prstGeom prst="rect">
            <a:avLst/>
          </a:prstGeom>
        </p:spPr>
      </p:pic>
      <p:sp>
        <p:nvSpPr>
          <p:cNvPr id="7" name="Ellipse 116">
            <a:extLst>
              <a:ext uri="{FF2B5EF4-FFF2-40B4-BE49-F238E27FC236}">
                <a16:creationId xmlns:a16="http://schemas.microsoft.com/office/drawing/2014/main" id="{974FFCDA-1379-7619-C2F5-DD231070AD48}"/>
              </a:ext>
            </a:extLst>
          </p:cNvPr>
          <p:cNvSpPr/>
          <p:nvPr/>
        </p:nvSpPr>
        <p:spPr>
          <a:xfrm>
            <a:off x="2498119" y="1037372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lipse 116">
            <a:extLst>
              <a:ext uri="{FF2B5EF4-FFF2-40B4-BE49-F238E27FC236}">
                <a16:creationId xmlns:a16="http://schemas.microsoft.com/office/drawing/2014/main" id="{6C425FEF-12AA-4762-B33E-D8F1D216518D}"/>
              </a:ext>
            </a:extLst>
          </p:cNvPr>
          <p:cNvSpPr/>
          <p:nvPr/>
        </p:nvSpPr>
        <p:spPr>
          <a:xfrm>
            <a:off x="4937767" y="1037372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lipse 62">
            <a:extLst>
              <a:ext uri="{FF2B5EF4-FFF2-40B4-BE49-F238E27FC236}">
                <a16:creationId xmlns:a16="http://schemas.microsoft.com/office/drawing/2014/main" id="{F7792E37-D906-D342-17F7-885BFFA89771}"/>
              </a:ext>
            </a:extLst>
          </p:cNvPr>
          <p:cNvSpPr/>
          <p:nvPr/>
        </p:nvSpPr>
        <p:spPr>
          <a:xfrm>
            <a:off x="9751929" y="1030751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llipse 62">
            <a:extLst>
              <a:ext uri="{FF2B5EF4-FFF2-40B4-BE49-F238E27FC236}">
                <a16:creationId xmlns:a16="http://schemas.microsoft.com/office/drawing/2014/main" id="{DAEADAC4-BE2D-61A1-C1A7-EBAE9A72C547}"/>
              </a:ext>
            </a:extLst>
          </p:cNvPr>
          <p:cNvSpPr/>
          <p:nvPr/>
        </p:nvSpPr>
        <p:spPr>
          <a:xfrm>
            <a:off x="10950030" y="1052927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 : coins arrondis 140">
            <a:extLst>
              <a:ext uri="{FF2B5EF4-FFF2-40B4-BE49-F238E27FC236}">
                <a16:creationId xmlns:a16="http://schemas.microsoft.com/office/drawing/2014/main" id="{5E7F570C-C322-256F-582B-1D80D178DDCC}"/>
              </a:ext>
            </a:extLst>
          </p:cNvPr>
          <p:cNvSpPr/>
          <p:nvPr/>
        </p:nvSpPr>
        <p:spPr>
          <a:xfrm>
            <a:off x="8355636" y="2187522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>
                <a:solidFill>
                  <a:srgbClr val="002060"/>
                </a:solidFill>
              </a:rPr>
              <a:t>Anthology</a:t>
            </a:r>
            <a:br>
              <a:rPr lang="en-US" sz="1200">
                <a:solidFill>
                  <a:srgbClr val="002060"/>
                </a:solidFill>
              </a:rPr>
            </a:br>
            <a:r>
              <a:rPr lang="en-US" sz="1000" i="1">
                <a:solidFill>
                  <a:srgbClr val="002060"/>
                </a:solidFill>
              </a:rPr>
              <a:t>Digital</a:t>
            </a:r>
            <a:r>
              <a:rPr lang="en-US" sz="1100" i="1">
                <a:solidFill>
                  <a:srgbClr val="002060"/>
                </a:solidFill>
              </a:rPr>
              <a:t> skills</a:t>
            </a:r>
            <a:endParaRPr lang="en-US" sz="1200" i="1">
              <a:solidFill>
                <a:srgbClr val="002060"/>
              </a:solidFill>
            </a:endParaRPr>
          </a:p>
        </p:txBody>
      </p:sp>
      <p:sp>
        <p:nvSpPr>
          <p:cNvPr id="13" name="Rectangle : coins arrondis 141">
            <a:extLst>
              <a:ext uri="{FF2B5EF4-FFF2-40B4-BE49-F238E27FC236}">
                <a16:creationId xmlns:a16="http://schemas.microsoft.com/office/drawing/2014/main" id="{BE299191-5B1F-3C0E-8378-D9D14C300EC9}"/>
              </a:ext>
            </a:extLst>
          </p:cNvPr>
          <p:cNvSpPr/>
          <p:nvPr/>
        </p:nvSpPr>
        <p:spPr>
          <a:xfrm>
            <a:off x="9523187" y="2262795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000" b="1">
                <a:solidFill>
                  <a:srgbClr val="002060"/>
                </a:solidFill>
              </a:rPr>
              <a:t>HP Inc. </a:t>
            </a:r>
          </a:p>
          <a:p>
            <a:pPr algn="ctr"/>
            <a:r>
              <a:rPr lang="en-US" sz="1000" b="1" i="1">
                <a:solidFill>
                  <a:srgbClr val="002060"/>
                </a:solidFill>
              </a:rPr>
              <a:t>Digital and </a:t>
            </a:r>
            <a:r>
              <a:rPr lang="en-US" sz="1000" i="1">
                <a:solidFill>
                  <a:srgbClr val="002060"/>
                </a:solidFill>
              </a:rPr>
              <a:t>Entrepreneurial Skills</a:t>
            </a:r>
          </a:p>
          <a:p>
            <a:pPr algn="ctr"/>
            <a:endParaRPr lang="en-US" sz="1200" i="1">
              <a:solidFill>
                <a:srgbClr val="002060"/>
              </a:solidFill>
            </a:endParaRPr>
          </a:p>
        </p:txBody>
      </p:sp>
      <p:pic>
        <p:nvPicPr>
          <p:cNvPr id="14" name="Imagen 27" descr="Logotipo&#10;&#10;Descripción generada automáticamente">
            <a:extLst>
              <a:ext uri="{FF2B5EF4-FFF2-40B4-BE49-F238E27FC236}">
                <a16:creationId xmlns:a16="http://schemas.microsoft.com/office/drawing/2014/main" id="{9632EA89-3471-D866-86F3-2AB27004879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745" y="1345419"/>
            <a:ext cx="596404" cy="596404"/>
          </a:xfrm>
          <a:prstGeom prst="rect">
            <a:avLst/>
          </a:prstGeom>
        </p:spPr>
      </p:pic>
      <p:sp>
        <p:nvSpPr>
          <p:cNvPr id="15" name="Rectangle : coins arrondis 141">
            <a:extLst>
              <a:ext uri="{FF2B5EF4-FFF2-40B4-BE49-F238E27FC236}">
                <a16:creationId xmlns:a16="http://schemas.microsoft.com/office/drawing/2014/main" id="{86F85023-DEC7-95B8-A9C4-09A48B6F82DE}"/>
              </a:ext>
            </a:extLst>
          </p:cNvPr>
          <p:cNvSpPr/>
          <p:nvPr/>
        </p:nvSpPr>
        <p:spPr>
          <a:xfrm>
            <a:off x="6708929" y="3918217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000" b="1" dirty="0">
                <a:solidFill>
                  <a:srgbClr val="002060"/>
                </a:solidFill>
              </a:rPr>
              <a:t>Junior Achievement</a:t>
            </a:r>
          </a:p>
          <a:p>
            <a:pPr algn="ctr"/>
            <a:r>
              <a:rPr lang="en-US" sz="1000" i="1" dirty="0">
                <a:solidFill>
                  <a:srgbClr val="002060"/>
                </a:solidFill>
              </a:rPr>
              <a:t>Entrepreneurial Skills</a:t>
            </a:r>
          </a:p>
          <a:p>
            <a:pPr algn="ctr"/>
            <a:endParaRPr lang="en-US" sz="1200" i="1" dirty="0">
              <a:solidFill>
                <a:srgbClr val="002060"/>
              </a:solidFill>
            </a:endParaRPr>
          </a:p>
        </p:txBody>
      </p:sp>
      <p:pic>
        <p:nvPicPr>
          <p:cNvPr id="4" name="Picture 3" descr="A black and red logo&#10;&#10;Description automatically generated">
            <a:extLst>
              <a:ext uri="{FF2B5EF4-FFF2-40B4-BE49-F238E27FC236}">
                <a16:creationId xmlns:a16="http://schemas.microsoft.com/office/drawing/2014/main" id="{6D3A921A-B308-6B55-37B1-01AF5A5C752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65" b="-4184"/>
          <a:stretch/>
        </p:blipFill>
        <p:spPr>
          <a:xfrm>
            <a:off x="1097892" y="4905463"/>
            <a:ext cx="1151585" cy="425881"/>
          </a:xfrm>
          <a:prstGeom prst="rect">
            <a:avLst/>
          </a:prstGeom>
        </p:spPr>
      </p:pic>
      <p:sp>
        <p:nvSpPr>
          <p:cNvPr id="20" name="Ellipse 109">
            <a:extLst>
              <a:ext uri="{FF2B5EF4-FFF2-40B4-BE49-F238E27FC236}">
                <a16:creationId xmlns:a16="http://schemas.microsoft.com/office/drawing/2014/main" id="{350C6621-A306-D4F7-CE84-B52FC86074EA}"/>
              </a:ext>
            </a:extLst>
          </p:cNvPr>
          <p:cNvSpPr/>
          <p:nvPr/>
        </p:nvSpPr>
        <p:spPr>
          <a:xfrm>
            <a:off x="2775887" y="4477700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 : coins arrondis 142">
            <a:extLst>
              <a:ext uri="{FF2B5EF4-FFF2-40B4-BE49-F238E27FC236}">
                <a16:creationId xmlns:a16="http://schemas.microsoft.com/office/drawing/2014/main" id="{BC7DD4BC-7727-9280-4868-CE121F083E22}"/>
              </a:ext>
            </a:extLst>
          </p:cNvPr>
          <p:cNvSpPr/>
          <p:nvPr/>
        </p:nvSpPr>
        <p:spPr>
          <a:xfrm>
            <a:off x="754385" y="5665705"/>
            <a:ext cx="1830765" cy="61157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100" b="1" dirty="0">
                <a:solidFill>
                  <a:srgbClr val="002060"/>
                </a:solidFill>
              </a:rPr>
              <a:t>China </a:t>
            </a:r>
            <a:r>
              <a:rPr lang="en-US" sz="1100" b="1" dirty="0" err="1">
                <a:solidFill>
                  <a:srgbClr val="002060"/>
                </a:solidFill>
              </a:rPr>
              <a:t>Pocy</a:t>
            </a:r>
            <a:r>
              <a:rPr lang="en-US" sz="1100" b="1" dirty="0">
                <a:solidFill>
                  <a:srgbClr val="002060"/>
                </a:solidFill>
              </a:rPr>
              <a:t> Group</a:t>
            </a:r>
            <a:br>
              <a:rPr lang="en-US" sz="1100" dirty="0">
                <a:solidFill>
                  <a:srgbClr val="002060"/>
                </a:solidFill>
              </a:rPr>
            </a:br>
            <a:r>
              <a:rPr lang="en-US" sz="1000" i="1" dirty="0">
                <a:solidFill>
                  <a:srgbClr val="002060"/>
                </a:solidFill>
              </a:rPr>
              <a:t>Support to GSA scale up and Scholarship programs</a:t>
            </a:r>
            <a:endParaRPr lang="en-US" sz="1000" i="1" dirty="0"/>
          </a:p>
        </p:txBody>
      </p:sp>
      <p:sp>
        <p:nvSpPr>
          <p:cNvPr id="66" name="Rectangle : coins arrondis 139">
            <a:extLst>
              <a:ext uri="{FF2B5EF4-FFF2-40B4-BE49-F238E27FC236}">
                <a16:creationId xmlns:a16="http://schemas.microsoft.com/office/drawing/2014/main" id="{9553412F-F2EA-650C-EB7F-3C633C0AFFB2}"/>
              </a:ext>
            </a:extLst>
          </p:cNvPr>
          <p:cNvSpPr/>
          <p:nvPr/>
        </p:nvSpPr>
        <p:spPr>
          <a:xfrm>
            <a:off x="2551290" y="5643318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002060"/>
                </a:solidFill>
              </a:rPr>
              <a:t>KMPG</a:t>
            </a:r>
          </a:p>
          <a:p>
            <a:pPr algn="ctr"/>
            <a:r>
              <a:rPr lang="en-US" sz="1000" i="1" dirty="0">
                <a:solidFill>
                  <a:srgbClr val="002060"/>
                </a:solidFill>
              </a:rPr>
              <a:t>Loaned Experts</a:t>
            </a:r>
          </a:p>
          <a:p>
            <a:pPr algn="ctr"/>
            <a:r>
              <a:rPr lang="en-US" sz="1000" i="1" dirty="0">
                <a:solidFill>
                  <a:srgbClr val="002060"/>
                </a:solidFill>
              </a:rPr>
              <a:t>Skills For the Future</a:t>
            </a:r>
          </a:p>
          <a:p>
            <a:pPr algn="ctr"/>
            <a:r>
              <a:rPr lang="en-US" sz="1000" i="1" dirty="0">
                <a:solidFill>
                  <a:srgbClr val="002060"/>
                </a:solidFill>
              </a:rPr>
              <a:t>Mentorship programs</a:t>
            </a:r>
            <a:endParaRPr lang="en-US" sz="1100" i="1" dirty="0">
              <a:solidFill>
                <a:srgbClr val="002060"/>
              </a:solidFill>
            </a:endParaRPr>
          </a:p>
        </p:txBody>
      </p:sp>
      <p:pic>
        <p:nvPicPr>
          <p:cNvPr id="67" name="Picture 6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D1A495E-0851-9D54-4FC6-C67A6CBB14E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0" r="73817" b="-15358"/>
          <a:stretch/>
        </p:blipFill>
        <p:spPr>
          <a:xfrm>
            <a:off x="5109966" y="5331848"/>
            <a:ext cx="481039" cy="58831"/>
          </a:xfrm>
          <a:prstGeom prst="rect">
            <a:avLst/>
          </a:prstGeom>
        </p:spPr>
      </p:pic>
      <p:sp>
        <p:nvSpPr>
          <p:cNvPr id="69" name="Ellipse 116">
            <a:extLst>
              <a:ext uri="{FF2B5EF4-FFF2-40B4-BE49-F238E27FC236}">
                <a16:creationId xmlns:a16="http://schemas.microsoft.com/office/drawing/2014/main" id="{8166C072-F736-CADD-B182-B7FDA6455120}"/>
              </a:ext>
            </a:extLst>
          </p:cNvPr>
          <p:cNvSpPr/>
          <p:nvPr/>
        </p:nvSpPr>
        <p:spPr>
          <a:xfrm>
            <a:off x="1131671" y="4503881"/>
            <a:ext cx="1157874" cy="1157874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e 3">
            <a:extLst>
              <a:ext uri="{FF2B5EF4-FFF2-40B4-BE49-F238E27FC236}">
                <a16:creationId xmlns:a16="http://schemas.microsoft.com/office/drawing/2014/main" id="{7C4C7FB3-8A50-2679-D6FA-2D8C7E3B33AC}"/>
              </a:ext>
            </a:extLst>
          </p:cNvPr>
          <p:cNvGrpSpPr/>
          <p:nvPr/>
        </p:nvGrpSpPr>
        <p:grpSpPr>
          <a:xfrm>
            <a:off x="4183548" y="4473845"/>
            <a:ext cx="6809735" cy="1732385"/>
            <a:chOff x="318198" y="4568058"/>
            <a:chExt cx="6809735" cy="1732385"/>
          </a:xfrm>
        </p:grpSpPr>
        <p:grpSp>
          <p:nvGrpSpPr>
            <p:cNvPr id="72" name="Groupe 25">
              <a:extLst>
                <a:ext uri="{FF2B5EF4-FFF2-40B4-BE49-F238E27FC236}">
                  <a16:creationId xmlns:a16="http://schemas.microsoft.com/office/drawing/2014/main" id="{BA08A4F0-5AE5-A3F7-C518-8A4A15A407C5}"/>
                </a:ext>
              </a:extLst>
            </p:cNvPr>
            <p:cNvGrpSpPr/>
            <p:nvPr/>
          </p:nvGrpSpPr>
          <p:grpSpPr>
            <a:xfrm>
              <a:off x="561593" y="4568058"/>
              <a:ext cx="6130596" cy="1157874"/>
              <a:chOff x="473807" y="4570823"/>
              <a:chExt cx="6130596" cy="1157874"/>
            </a:xfrm>
          </p:grpSpPr>
          <p:grpSp>
            <p:nvGrpSpPr>
              <p:cNvPr id="77" name="Groupe 18">
                <a:extLst>
                  <a:ext uri="{FF2B5EF4-FFF2-40B4-BE49-F238E27FC236}">
                    <a16:creationId xmlns:a16="http://schemas.microsoft.com/office/drawing/2014/main" id="{E4CEB392-1D7D-74FD-3470-2A0B673A398F}"/>
                  </a:ext>
                </a:extLst>
              </p:cNvPr>
              <p:cNvGrpSpPr/>
              <p:nvPr/>
            </p:nvGrpSpPr>
            <p:grpSpPr>
              <a:xfrm>
                <a:off x="3777356" y="4570823"/>
                <a:ext cx="1157874" cy="1157874"/>
                <a:chOff x="2599911" y="4169137"/>
                <a:chExt cx="1157874" cy="1157874"/>
              </a:xfrm>
            </p:grpSpPr>
            <p:pic>
              <p:nvPicPr>
                <p:cNvPr id="128" name="Picture 13">
                  <a:extLst>
                    <a:ext uri="{FF2B5EF4-FFF2-40B4-BE49-F238E27FC236}">
                      <a16:creationId xmlns:a16="http://schemas.microsoft.com/office/drawing/2014/main" id="{D0C3864A-454F-5F99-CC45-36EFFB5F65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78138" y="4653238"/>
                  <a:ext cx="847717" cy="213381"/>
                </a:xfrm>
                <a:prstGeom prst="rect">
                  <a:avLst/>
                </a:prstGeom>
              </p:spPr>
            </p:pic>
            <p:sp>
              <p:nvSpPr>
                <p:cNvPr id="136" name="Ellipse 97">
                  <a:extLst>
                    <a:ext uri="{FF2B5EF4-FFF2-40B4-BE49-F238E27FC236}">
                      <a16:creationId xmlns:a16="http://schemas.microsoft.com/office/drawing/2014/main" id="{10B1CEB5-36F7-5CB3-4E80-017086A47B33}"/>
                    </a:ext>
                  </a:extLst>
                </p:cNvPr>
                <p:cNvSpPr/>
                <p:nvPr/>
              </p:nvSpPr>
              <p:spPr>
                <a:xfrm>
                  <a:off x="2599911" y="4169137"/>
                  <a:ext cx="1157874" cy="1157874"/>
                </a:xfrm>
                <a:prstGeom prst="ellipse">
                  <a:avLst/>
                </a:prstGeom>
                <a:noFill/>
                <a:ln>
                  <a:solidFill>
                    <a:schemeClr val="bg2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8" name="Groupe 16">
                <a:extLst>
                  <a:ext uri="{FF2B5EF4-FFF2-40B4-BE49-F238E27FC236}">
                    <a16:creationId xmlns:a16="http://schemas.microsoft.com/office/drawing/2014/main" id="{3CA9D0EA-E39A-96B4-52FE-66C9DAACA965}"/>
                  </a:ext>
                </a:extLst>
              </p:cNvPr>
              <p:cNvGrpSpPr/>
              <p:nvPr/>
            </p:nvGrpSpPr>
            <p:grpSpPr>
              <a:xfrm>
                <a:off x="2113401" y="4570823"/>
                <a:ext cx="1157874" cy="1157874"/>
                <a:chOff x="6092467" y="3876267"/>
                <a:chExt cx="1157874" cy="1157874"/>
              </a:xfrm>
            </p:grpSpPr>
            <p:pic>
              <p:nvPicPr>
                <p:cNvPr id="114" name="Picture 4">
                  <a:extLst>
                    <a:ext uri="{FF2B5EF4-FFF2-40B4-BE49-F238E27FC236}">
                      <a16:creationId xmlns:a16="http://schemas.microsoft.com/office/drawing/2014/main" id="{FED4BBE0-88E9-E7A7-12CF-E01AEAF98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277651" y="4016737"/>
                  <a:ext cx="820748" cy="830640"/>
                </a:xfrm>
                <a:prstGeom prst="rect">
                  <a:avLst/>
                </a:prstGeom>
              </p:spPr>
            </p:pic>
            <p:sp>
              <p:nvSpPr>
                <p:cNvPr id="127" name="Ellipse 100">
                  <a:extLst>
                    <a:ext uri="{FF2B5EF4-FFF2-40B4-BE49-F238E27FC236}">
                      <a16:creationId xmlns:a16="http://schemas.microsoft.com/office/drawing/2014/main" id="{388E5E4E-1435-1102-D573-AB92DD974ABB}"/>
                    </a:ext>
                  </a:extLst>
                </p:cNvPr>
                <p:cNvSpPr/>
                <p:nvPr/>
              </p:nvSpPr>
              <p:spPr>
                <a:xfrm>
                  <a:off x="6092467" y="3876267"/>
                  <a:ext cx="1157874" cy="1157874"/>
                </a:xfrm>
                <a:prstGeom prst="ellipse">
                  <a:avLst/>
                </a:prstGeom>
                <a:noFill/>
                <a:ln>
                  <a:solidFill>
                    <a:schemeClr val="bg2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9" name="Groupe 15">
                <a:extLst>
                  <a:ext uri="{FF2B5EF4-FFF2-40B4-BE49-F238E27FC236}">
                    <a16:creationId xmlns:a16="http://schemas.microsoft.com/office/drawing/2014/main" id="{FC6A7B25-BDF8-DD96-735C-DA4678EF28B4}"/>
                  </a:ext>
                </a:extLst>
              </p:cNvPr>
              <p:cNvGrpSpPr/>
              <p:nvPr/>
            </p:nvGrpSpPr>
            <p:grpSpPr>
              <a:xfrm>
                <a:off x="473807" y="4570823"/>
                <a:ext cx="1157874" cy="1157874"/>
                <a:chOff x="6065012" y="3937864"/>
                <a:chExt cx="1157874" cy="1157874"/>
              </a:xfrm>
            </p:grpSpPr>
            <p:pic>
              <p:nvPicPr>
                <p:cNvPr id="108" name="Picture 11">
                  <a:extLst>
                    <a:ext uri="{FF2B5EF4-FFF2-40B4-BE49-F238E27FC236}">
                      <a16:creationId xmlns:a16="http://schemas.microsoft.com/office/drawing/2014/main" id="{7CA5CAAC-0EE4-3C23-F892-76543A8056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84362" y="4204225"/>
                  <a:ext cx="1085995" cy="643199"/>
                </a:xfrm>
                <a:prstGeom prst="rect">
                  <a:avLst/>
                </a:prstGeom>
              </p:spPr>
            </p:pic>
            <p:sp>
              <p:nvSpPr>
                <p:cNvPr id="109" name="Ellipse 103">
                  <a:extLst>
                    <a:ext uri="{FF2B5EF4-FFF2-40B4-BE49-F238E27FC236}">
                      <a16:creationId xmlns:a16="http://schemas.microsoft.com/office/drawing/2014/main" id="{6B55D797-7B79-BCB0-F0A6-56BE9844B281}"/>
                    </a:ext>
                  </a:extLst>
                </p:cNvPr>
                <p:cNvSpPr/>
                <p:nvPr/>
              </p:nvSpPr>
              <p:spPr>
                <a:xfrm>
                  <a:off x="6065012" y="3937864"/>
                  <a:ext cx="1157874" cy="1157874"/>
                </a:xfrm>
                <a:prstGeom prst="ellipse">
                  <a:avLst/>
                </a:prstGeom>
                <a:noFill/>
                <a:ln>
                  <a:solidFill>
                    <a:schemeClr val="bg2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0" name="Groupe 13">
                <a:extLst>
                  <a:ext uri="{FF2B5EF4-FFF2-40B4-BE49-F238E27FC236}">
                    <a16:creationId xmlns:a16="http://schemas.microsoft.com/office/drawing/2014/main" id="{FD59C1D8-FF94-E4B1-6367-EA49CF2C8945}"/>
                  </a:ext>
                </a:extLst>
              </p:cNvPr>
              <p:cNvGrpSpPr/>
              <p:nvPr/>
            </p:nvGrpSpPr>
            <p:grpSpPr>
              <a:xfrm>
                <a:off x="5446529" y="4570823"/>
                <a:ext cx="1157874" cy="1157874"/>
                <a:chOff x="4319454" y="3214786"/>
                <a:chExt cx="1157874" cy="1157874"/>
              </a:xfrm>
            </p:grpSpPr>
            <p:pic>
              <p:nvPicPr>
                <p:cNvPr id="81" name="Picture 24">
                  <a:extLst>
                    <a:ext uri="{FF2B5EF4-FFF2-40B4-BE49-F238E27FC236}">
                      <a16:creationId xmlns:a16="http://schemas.microsoft.com/office/drawing/2014/main" id="{A4D16822-C2DA-16E9-E388-029705C4CF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548248" y="3405813"/>
                  <a:ext cx="709075" cy="722202"/>
                </a:xfrm>
                <a:prstGeom prst="rect">
                  <a:avLst/>
                </a:prstGeom>
              </p:spPr>
            </p:pic>
            <p:sp>
              <p:nvSpPr>
                <p:cNvPr id="82" name="Ellipse 108">
                  <a:extLst>
                    <a:ext uri="{FF2B5EF4-FFF2-40B4-BE49-F238E27FC236}">
                      <a16:creationId xmlns:a16="http://schemas.microsoft.com/office/drawing/2014/main" id="{5AAC1143-73C3-A679-E74B-5A0DF68FA688}"/>
                    </a:ext>
                  </a:extLst>
                </p:cNvPr>
                <p:cNvSpPr/>
                <p:nvPr/>
              </p:nvSpPr>
              <p:spPr>
                <a:xfrm>
                  <a:off x="4319454" y="3214786"/>
                  <a:ext cx="1157874" cy="1157874"/>
                </a:xfrm>
                <a:prstGeom prst="ellipse">
                  <a:avLst/>
                </a:prstGeom>
                <a:noFill/>
                <a:ln>
                  <a:solidFill>
                    <a:schemeClr val="bg2">
                      <a:lumMod val="7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3" name="Rectangle : coins arrondis 143">
              <a:extLst>
                <a:ext uri="{FF2B5EF4-FFF2-40B4-BE49-F238E27FC236}">
                  <a16:creationId xmlns:a16="http://schemas.microsoft.com/office/drawing/2014/main" id="{C1784F6F-7F95-E4BC-5575-DECA059F8172}"/>
                </a:ext>
              </a:extLst>
            </p:cNvPr>
            <p:cNvSpPr/>
            <p:nvPr/>
          </p:nvSpPr>
          <p:spPr>
            <a:xfrm>
              <a:off x="318198" y="5662956"/>
              <a:ext cx="1628209" cy="605787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>
                  <a:solidFill>
                    <a:srgbClr val="002060"/>
                  </a:solidFill>
                </a:rPr>
                <a:t>Skills Tracker</a:t>
              </a:r>
            </a:p>
            <a:p>
              <a:pPr algn="ctr"/>
              <a:r>
                <a:rPr lang="en-US" sz="1000" i="1">
                  <a:solidFill>
                    <a:srgbClr val="002060"/>
                  </a:solidFill>
                </a:rPr>
                <a:t>Survey for new graduates</a:t>
              </a:r>
            </a:p>
          </p:txBody>
        </p:sp>
        <p:sp>
          <p:nvSpPr>
            <p:cNvPr id="74" name="Rectangle : coins arrondis 144">
              <a:extLst>
                <a:ext uri="{FF2B5EF4-FFF2-40B4-BE49-F238E27FC236}">
                  <a16:creationId xmlns:a16="http://schemas.microsoft.com/office/drawing/2014/main" id="{0AABBC52-9E6B-36BF-3717-828B8CDA78BB}"/>
                </a:ext>
              </a:extLst>
            </p:cNvPr>
            <p:cNvSpPr/>
            <p:nvPr/>
          </p:nvSpPr>
          <p:spPr>
            <a:xfrm>
              <a:off x="1946407" y="5664503"/>
              <a:ext cx="1628209" cy="605787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>
                  <a:solidFill>
                    <a:srgbClr val="002060"/>
                  </a:solidFill>
                </a:rPr>
                <a:t>ITU Academy</a:t>
              </a:r>
              <a:br>
                <a:rPr lang="en-US" sz="1100" b="1">
                  <a:solidFill>
                    <a:srgbClr val="002060"/>
                  </a:solidFill>
                </a:rPr>
              </a:br>
              <a:r>
                <a:rPr lang="en-US" sz="1000" i="1">
                  <a:solidFill>
                    <a:srgbClr val="002060"/>
                  </a:solidFill>
                </a:rPr>
                <a:t>Digital skills</a:t>
              </a:r>
              <a:endParaRPr lang="en-US" sz="1100" i="1">
                <a:solidFill>
                  <a:srgbClr val="002060"/>
                </a:solidFill>
              </a:endParaRPr>
            </a:p>
          </p:txBody>
        </p:sp>
        <p:sp>
          <p:nvSpPr>
            <p:cNvPr id="75" name="Rectangle : coins arrondis 146">
              <a:extLst>
                <a:ext uri="{FF2B5EF4-FFF2-40B4-BE49-F238E27FC236}">
                  <a16:creationId xmlns:a16="http://schemas.microsoft.com/office/drawing/2014/main" id="{757F78A3-A165-C1BE-EA03-D0BE3D7E6305}"/>
                </a:ext>
              </a:extLst>
            </p:cNvPr>
            <p:cNvSpPr/>
            <p:nvPr/>
          </p:nvSpPr>
          <p:spPr>
            <a:xfrm>
              <a:off x="3704867" y="5663396"/>
              <a:ext cx="1628209" cy="605787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>
                  <a:solidFill>
                    <a:srgbClr val="002060"/>
                  </a:solidFill>
                </a:rPr>
                <a:t>Skills for Jobs</a:t>
              </a:r>
            </a:p>
            <a:p>
              <a:pPr algn="ctr"/>
              <a:r>
                <a:rPr lang="en-GB" sz="1000" i="1">
                  <a:solidFill>
                    <a:srgbClr val="002060"/>
                  </a:solidFill>
                </a:rPr>
                <a:t>Measuring Skill Demands</a:t>
              </a:r>
              <a:endParaRPr lang="en-US" sz="1000" i="1">
                <a:solidFill>
                  <a:srgbClr val="002060"/>
                </a:solidFill>
              </a:endParaRPr>
            </a:p>
          </p:txBody>
        </p:sp>
        <p:sp>
          <p:nvSpPr>
            <p:cNvPr id="76" name="Rectangle : coins arrondis 147">
              <a:extLst>
                <a:ext uri="{FF2B5EF4-FFF2-40B4-BE49-F238E27FC236}">
                  <a16:creationId xmlns:a16="http://schemas.microsoft.com/office/drawing/2014/main" id="{4200CF45-40E1-F292-5C31-8F1F9866409D}"/>
                </a:ext>
              </a:extLst>
            </p:cNvPr>
            <p:cNvSpPr/>
            <p:nvPr/>
          </p:nvSpPr>
          <p:spPr>
            <a:xfrm>
              <a:off x="5182889" y="5694656"/>
              <a:ext cx="1945044" cy="605787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>
                  <a:solidFill>
                    <a:srgbClr val="002060"/>
                  </a:solidFill>
                </a:rPr>
                <a:t>WHO Academy</a:t>
              </a:r>
              <a:br>
                <a:rPr lang="en-US" sz="1100" b="1">
                  <a:solidFill>
                    <a:srgbClr val="002060"/>
                  </a:solidFill>
                </a:rPr>
              </a:br>
              <a:r>
                <a:rPr lang="en-US" sz="1000" i="1">
                  <a:solidFill>
                    <a:srgbClr val="002060"/>
                  </a:solidFill>
                </a:rPr>
                <a:t>Technical skills geared towards the health sector</a:t>
              </a:r>
              <a:endParaRPr lang="en-US" sz="1100" i="1">
                <a:solidFill>
                  <a:srgbClr val="002060"/>
                </a:solidFill>
              </a:endParaRPr>
            </a:p>
          </p:txBody>
        </p:sp>
      </p:grpSp>
      <p:sp>
        <p:nvSpPr>
          <p:cNvPr id="138" name="Rectangle 2">
            <a:extLst>
              <a:ext uri="{FF2B5EF4-FFF2-40B4-BE49-F238E27FC236}">
                <a16:creationId xmlns:a16="http://schemas.microsoft.com/office/drawing/2014/main" id="{12E9C80B-3E03-6E02-CDD9-34C4933CA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1162" y="393236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5" name="Picture 11">
            <a:extLst>
              <a:ext uri="{FF2B5EF4-FFF2-40B4-BE49-F238E27FC236}">
                <a16:creationId xmlns:a16="http://schemas.microsoft.com/office/drawing/2014/main" id="{322307B5-7FA7-DA93-A062-599892268A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8" r:link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70"/>
          <a:stretch>
            <a:fillRect/>
          </a:stretch>
        </p:blipFill>
        <p:spPr bwMode="auto">
          <a:xfrm>
            <a:off x="10993283" y="3092640"/>
            <a:ext cx="505266" cy="52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 : coins arrondis 139">
            <a:extLst>
              <a:ext uri="{FF2B5EF4-FFF2-40B4-BE49-F238E27FC236}">
                <a16:creationId xmlns:a16="http://schemas.microsoft.com/office/drawing/2014/main" id="{A0132E8F-348C-3CFA-FCCE-B7598C0BB8F7}"/>
              </a:ext>
            </a:extLst>
          </p:cNvPr>
          <p:cNvSpPr/>
          <p:nvPr/>
        </p:nvSpPr>
        <p:spPr>
          <a:xfrm>
            <a:off x="10478124" y="3956178"/>
            <a:ext cx="1628209" cy="605787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002060"/>
                </a:solidFill>
              </a:rPr>
              <a:t>Symbiosis Skills and  Professional University </a:t>
            </a:r>
          </a:p>
          <a:p>
            <a:pPr algn="ctr"/>
            <a:r>
              <a:rPr lang="en-US" sz="1000" i="1" dirty="0">
                <a:solidFill>
                  <a:srgbClr val="002060"/>
                </a:solidFill>
              </a:rPr>
              <a:t>Employability skills</a:t>
            </a:r>
            <a:endParaRPr lang="en-US" sz="1100" i="1" dirty="0">
              <a:solidFill>
                <a:srgbClr val="002060"/>
              </a:solidFill>
            </a:endParaRPr>
          </a:p>
        </p:txBody>
      </p:sp>
      <p:pic>
        <p:nvPicPr>
          <p:cNvPr id="16" name="object 2">
            <a:extLst>
              <a:ext uri="{FF2B5EF4-FFF2-40B4-BE49-F238E27FC236}">
                <a16:creationId xmlns:a16="http://schemas.microsoft.com/office/drawing/2014/main" id="{C9114C74-D3A7-834E-54DA-19F2AD5E9867}"/>
              </a:ext>
            </a:extLst>
          </p:cNvPr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476065" y="1316984"/>
            <a:ext cx="396239" cy="62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65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>
            <a:extLst>
              <a:ext uri="{FF2B5EF4-FFF2-40B4-BE49-F238E27FC236}">
                <a16:creationId xmlns:a16="http://schemas.microsoft.com/office/drawing/2014/main" id="{11A9EF20-7A05-4D8E-99B4-E4AC825157A8}"/>
              </a:ext>
            </a:extLst>
          </p:cNvPr>
          <p:cNvSpPr/>
          <p:nvPr/>
        </p:nvSpPr>
        <p:spPr>
          <a:xfrm>
            <a:off x="2144803" y="2958584"/>
            <a:ext cx="278794" cy="25654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457200" rIns="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7AD24006-3A41-462B-9014-F012C688B818}"/>
              </a:ext>
            </a:extLst>
          </p:cNvPr>
          <p:cNvGrpSpPr/>
          <p:nvPr/>
        </p:nvGrpSpPr>
        <p:grpSpPr>
          <a:xfrm>
            <a:off x="9286964" y="4483890"/>
            <a:ext cx="953154" cy="980149"/>
            <a:chOff x="995362" y="2542384"/>
            <a:chExt cx="987291" cy="1028052"/>
          </a:xfrm>
        </p:grpSpPr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3AC8D054-1CE3-4E0D-B5A0-1B25E709C54C}"/>
                </a:ext>
              </a:extLst>
            </p:cNvPr>
            <p:cNvSpPr txBox="1"/>
            <p:nvPr/>
          </p:nvSpPr>
          <p:spPr>
            <a:xfrm>
              <a:off x="995362" y="2652921"/>
              <a:ext cx="974431" cy="917515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txBody>
            <a:bodyPr vert="horz" wrap="square" lIns="180000" tIns="457200" rIns="0" bIns="18000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+mn-cs"/>
              </a:endParaRP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54C2E36A-6B06-4DE3-B8FE-997B939DC180}"/>
                </a:ext>
              </a:extLst>
            </p:cNvPr>
            <p:cNvSpPr txBox="1"/>
            <p:nvPr/>
          </p:nvSpPr>
          <p:spPr>
            <a:xfrm>
              <a:off x="1081303" y="3021567"/>
              <a:ext cx="901350" cy="480239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00338D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Sustainable Technology   Funding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7" name="Rectangle 246">
              <a:extLst>
                <a:ext uri="{FF2B5EF4-FFF2-40B4-BE49-F238E27FC236}">
                  <a16:creationId xmlns:a16="http://schemas.microsoft.com/office/drawing/2014/main" id="{ACF64BBB-46D1-46C8-83E4-5E06C1C0735A}"/>
                </a:ext>
              </a:extLst>
            </p:cNvPr>
            <p:cNvSpPr/>
            <p:nvPr/>
          </p:nvSpPr>
          <p:spPr>
            <a:xfrm>
              <a:off x="1075551" y="2542384"/>
              <a:ext cx="290874" cy="27103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457200" rIns="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2A44993A-DDD3-4BB2-9DF5-C4BC270E3A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4612" y="2727690"/>
              <a:ext cx="263562" cy="166029"/>
            </a:xfrm>
            <a:custGeom>
              <a:avLst/>
              <a:gdLst>
                <a:gd name="connsiteX0" fmla="*/ 237386 w 469722"/>
                <a:gd name="connsiteY0" fmla="*/ 231149 h 328300"/>
                <a:gd name="connsiteX1" fmla="*/ 237386 w 469722"/>
                <a:gd name="connsiteY1" fmla="*/ 223522 h 328300"/>
                <a:gd name="connsiteX2" fmla="*/ 271580 w 469722"/>
                <a:gd name="connsiteY2" fmla="*/ 187485 h 328300"/>
                <a:gd name="connsiteX3" fmla="*/ 237386 w 469722"/>
                <a:gd name="connsiteY3" fmla="*/ 151448 h 328300"/>
                <a:gd name="connsiteX4" fmla="*/ 237386 w 469722"/>
                <a:gd name="connsiteY4" fmla="*/ 113592 h 328300"/>
                <a:gd name="connsiteX5" fmla="*/ 249281 w 469722"/>
                <a:gd name="connsiteY5" fmla="*/ 120562 h 328300"/>
                <a:gd name="connsiteX6" fmla="*/ 248246 w 469722"/>
                <a:gd name="connsiteY6" fmla="*/ 128871 h 328300"/>
                <a:gd name="connsiteX7" fmla="*/ 257615 w 469722"/>
                <a:gd name="connsiteY7" fmla="*/ 138013 h 328300"/>
                <a:gd name="connsiteX8" fmla="*/ 266428 w 469722"/>
                <a:gd name="connsiteY8" fmla="*/ 126876 h 328300"/>
                <a:gd name="connsiteX9" fmla="*/ 237386 w 469722"/>
                <a:gd name="connsiteY9" fmla="*/ 105965 h 328300"/>
                <a:gd name="connsiteX10" fmla="*/ 237386 w 469722"/>
                <a:gd name="connsiteY10" fmla="*/ 97202 h 328300"/>
                <a:gd name="connsiteX11" fmla="*/ 233649 w 469722"/>
                <a:gd name="connsiteY11" fmla="*/ 93465 h 328300"/>
                <a:gd name="connsiteX12" fmla="*/ 233548 w 469722"/>
                <a:gd name="connsiteY12" fmla="*/ 93465 h 328300"/>
                <a:gd name="connsiteX13" fmla="*/ 229810 w 469722"/>
                <a:gd name="connsiteY13" fmla="*/ 97202 h 328300"/>
                <a:gd name="connsiteX14" fmla="*/ 229810 w 469722"/>
                <a:gd name="connsiteY14" fmla="*/ 105965 h 328300"/>
                <a:gd name="connsiteX15" fmla="*/ 198773 w 469722"/>
                <a:gd name="connsiteY15" fmla="*/ 134199 h 328300"/>
                <a:gd name="connsiteX16" fmla="*/ 229810 w 469722"/>
                <a:gd name="connsiteY16" fmla="*/ 166070 h 328300"/>
                <a:gd name="connsiteX17" fmla="*/ 229810 w 469722"/>
                <a:gd name="connsiteY17" fmla="*/ 215719 h 328300"/>
                <a:gd name="connsiteX18" fmla="*/ 214355 w 469722"/>
                <a:gd name="connsiteY18" fmla="*/ 207082 h 328300"/>
                <a:gd name="connsiteX19" fmla="*/ 217512 w 469722"/>
                <a:gd name="connsiteY19" fmla="*/ 197612 h 328300"/>
                <a:gd name="connsiteX20" fmla="*/ 208471 w 469722"/>
                <a:gd name="connsiteY20" fmla="*/ 187485 h 328300"/>
                <a:gd name="connsiteX21" fmla="*/ 196147 w 469722"/>
                <a:gd name="connsiteY21" fmla="*/ 198950 h 328300"/>
                <a:gd name="connsiteX22" fmla="*/ 229836 w 469722"/>
                <a:gd name="connsiteY22" fmla="*/ 223522 h 328300"/>
                <a:gd name="connsiteX23" fmla="*/ 229836 w 469722"/>
                <a:gd name="connsiteY23" fmla="*/ 231149 h 328300"/>
                <a:gd name="connsiteX24" fmla="*/ 233573 w 469722"/>
                <a:gd name="connsiteY24" fmla="*/ 234887 h 328300"/>
                <a:gd name="connsiteX25" fmla="*/ 233674 w 469722"/>
                <a:gd name="connsiteY25" fmla="*/ 234887 h 328300"/>
                <a:gd name="connsiteX26" fmla="*/ 237412 w 469722"/>
                <a:gd name="connsiteY26" fmla="*/ 231149 h 328300"/>
                <a:gd name="connsiteX27" fmla="*/ 237386 w 469722"/>
                <a:gd name="connsiteY27" fmla="*/ 169050 h 328300"/>
                <a:gd name="connsiteX28" fmla="*/ 259307 w 469722"/>
                <a:gd name="connsiteY28" fmla="*/ 192132 h 328300"/>
                <a:gd name="connsiteX29" fmla="*/ 237386 w 469722"/>
                <a:gd name="connsiteY29" fmla="*/ 215719 h 328300"/>
                <a:gd name="connsiteX30" fmla="*/ 237386 w 469722"/>
                <a:gd name="connsiteY30" fmla="*/ 169050 h 328300"/>
                <a:gd name="connsiteX31" fmla="*/ 212032 w 469722"/>
                <a:gd name="connsiteY31" fmla="*/ 130361 h 328300"/>
                <a:gd name="connsiteX32" fmla="*/ 229810 w 469722"/>
                <a:gd name="connsiteY32" fmla="*/ 113592 h 328300"/>
                <a:gd name="connsiteX33" fmla="*/ 229810 w 469722"/>
                <a:gd name="connsiteY33" fmla="*/ 148468 h 328300"/>
                <a:gd name="connsiteX34" fmla="*/ 212032 w 469722"/>
                <a:gd name="connsiteY34" fmla="*/ 130361 h 328300"/>
                <a:gd name="connsiteX35" fmla="*/ 332972 w 469722"/>
                <a:gd name="connsiteY35" fmla="*/ 165615 h 328300"/>
                <a:gd name="connsiteX36" fmla="*/ 235290 w 469722"/>
                <a:gd name="connsiteY36" fmla="*/ 67933 h 328300"/>
                <a:gd name="connsiteX37" fmla="*/ 137608 w 469722"/>
                <a:gd name="connsiteY37" fmla="*/ 165615 h 328300"/>
                <a:gd name="connsiteX38" fmla="*/ 235290 w 469722"/>
                <a:gd name="connsiteY38" fmla="*/ 263297 h 328300"/>
                <a:gd name="connsiteX39" fmla="*/ 332972 w 469722"/>
                <a:gd name="connsiteY39" fmla="*/ 165615 h 328300"/>
                <a:gd name="connsiteX40" fmla="*/ 152761 w 469722"/>
                <a:gd name="connsiteY40" fmla="*/ 165615 h 328300"/>
                <a:gd name="connsiteX41" fmla="*/ 235290 w 469722"/>
                <a:gd name="connsiteY41" fmla="*/ 83085 h 328300"/>
                <a:gd name="connsiteX42" fmla="*/ 317820 w 469722"/>
                <a:gd name="connsiteY42" fmla="*/ 165615 h 328300"/>
                <a:gd name="connsiteX43" fmla="*/ 235290 w 469722"/>
                <a:gd name="connsiteY43" fmla="*/ 248145 h 328300"/>
                <a:gd name="connsiteX44" fmla="*/ 152761 w 469722"/>
                <a:gd name="connsiteY44" fmla="*/ 165615 h 328300"/>
                <a:gd name="connsiteX45" fmla="*/ 462626 w 469722"/>
                <a:gd name="connsiteY45" fmla="*/ 275268 h 328300"/>
                <a:gd name="connsiteX46" fmla="*/ 426790 w 469722"/>
                <a:gd name="connsiteY46" fmla="*/ 275268 h 328300"/>
                <a:gd name="connsiteX47" fmla="*/ 426790 w 469722"/>
                <a:gd name="connsiteY47" fmla="*/ 24067 h 328300"/>
                <a:gd name="connsiteX48" fmla="*/ 405906 w 469722"/>
                <a:gd name="connsiteY48" fmla="*/ 0 h 328300"/>
                <a:gd name="connsiteX49" fmla="*/ 64776 w 469722"/>
                <a:gd name="connsiteY49" fmla="*/ 0 h 328300"/>
                <a:gd name="connsiteX50" fmla="*/ 40406 w 469722"/>
                <a:gd name="connsiteY50" fmla="*/ 24067 h 328300"/>
                <a:gd name="connsiteX51" fmla="*/ 40406 w 469722"/>
                <a:gd name="connsiteY51" fmla="*/ 275268 h 328300"/>
                <a:gd name="connsiteX52" fmla="*/ 8056 w 469722"/>
                <a:gd name="connsiteY52" fmla="*/ 275268 h 328300"/>
                <a:gd name="connsiteX53" fmla="*/ 0 w 469722"/>
                <a:gd name="connsiteY53" fmla="*/ 284637 h 328300"/>
                <a:gd name="connsiteX54" fmla="*/ 0 w 469722"/>
                <a:gd name="connsiteY54" fmla="*/ 307365 h 328300"/>
                <a:gd name="connsiteX55" fmla="*/ 23208 w 469722"/>
                <a:gd name="connsiteY55" fmla="*/ 328301 h 328300"/>
                <a:gd name="connsiteX56" fmla="*/ 447473 w 469722"/>
                <a:gd name="connsiteY56" fmla="*/ 328301 h 328300"/>
                <a:gd name="connsiteX57" fmla="*/ 469722 w 469722"/>
                <a:gd name="connsiteY57" fmla="*/ 307365 h 328300"/>
                <a:gd name="connsiteX58" fmla="*/ 469722 w 469722"/>
                <a:gd name="connsiteY58" fmla="*/ 284637 h 328300"/>
                <a:gd name="connsiteX59" fmla="*/ 462626 w 469722"/>
                <a:gd name="connsiteY59" fmla="*/ 275268 h 328300"/>
                <a:gd name="connsiteX60" fmla="*/ 55559 w 469722"/>
                <a:gd name="connsiteY60" fmla="*/ 24118 h 328300"/>
                <a:gd name="connsiteX61" fmla="*/ 64776 w 469722"/>
                <a:gd name="connsiteY61" fmla="*/ 15203 h 328300"/>
                <a:gd name="connsiteX62" fmla="*/ 405906 w 469722"/>
                <a:gd name="connsiteY62" fmla="*/ 15203 h 328300"/>
                <a:gd name="connsiteX63" fmla="*/ 411638 w 469722"/>
                <a:gd name="connsiteY63" fmla="*/ 24118 h 328300"/>
                <a:gd name="connsiteX64" fmla="*/ 411638 w 469722"/>
                <a:gd name="connsiteY64" fmla="*/ 275318 h 328300"/>
                <a:gd name="connsiteX65" fmla="*/ 388682 w 469722"/>
                <a:gd name="connsiteY65" fmla="*/ 275318 h 328300"/>
                <a:gd name="connsiteX66" fmla="*/ 388910 w 469722"/>
                <a:gd name="connsiteY66" fmla="*/ 274586 h 328300"/>
                <a:gd name="connsiteX67" fmla="*/ 388910 w 469722"/>
                <a:gd name="connsiteY67" fmla="*/ 44775 h 328300"/>
                <a:gd name="connsiteX68" fmla="*/ 384339 w 469722"/>
                <a:gd name="connsiteY68" fmla="*/ 37931 h 328300"/>
                <a:gd name="connsiteX69" fmla="*/ 86343 w 469722"/>
                <a:gd name="connsiteY69" fmla="*/ 37931 h 328300"/>
                <a:gd name="connsiteX70" fmla="*/ 80812 w 469722"/>
                <a:gd name="connsiteY70" fmla="*/ 44775 h 328300"/>
                <a:gd name="connsiteX71" fmla="*/ 80812 w 469722"/>
                <a:gd name="connsiteY71" fmla="*/ 274586 h 328300"/>
                <a:gd name="connsiteX72" fmla="*/ 81999 w 469722"/>
                <a:gd name="connsiteY72" fmla="*/ 275318 h 328300"/>
                <a:gd name="connsiteX73" fmla="*/ 55559 w 469722"/>
                <a:gd name="connsiteY73" fmla="*/ 275318 h 328300"/>
                <a:gd name="connsiteX74" fmla="*/ 55559 w 469722"/>
                <a:gd name="connsiteY74" fmla="*/ 24118 h 328300"/>
                <a:gd name="connsiteX75" fmla="*/ 182308 w 469722"/>
                <a:gd name="connsiteY75" fmla="*/ 275318 h 328300"/>
                <a:gd name="connsiteX76" fmla="*/ 90687 w 469722"/>
                <a:gd name="connsiteY76" fmla="*/ 275318 h 328300"/>
                <a:gd name="connsiteX77" fmla="*/ 90914 w 469722"/>
                <a:gd name="connsiteY77" fmla="*/ 274586 h 328300"/>
                <a:gd name="connsiteX78" fmla="*/ 90914 w 469722"/>
                <a:gd name="connsiteY78" fmla="*/ 48033 h 328300"/>
                <a:gd name="connsiteX79" fmla="*/ 378808 w 469722"/>
                <a:gd name="connsiteY79" fmla="*/ 48033 h 328300"/>
                <a:gd name="connsiteX80" fmla="*/ 378808 w 469722"/>
                <a:gd name="connsiteY80" fmla="*/ 274586 h 328300"/>
                <a:gd name="connsiteX81" fmla="*/ 379995 w 469722"/>
                <a:gd name="connsiteY81" fmla="*/ 275318 h 328300"/>
                <a:gd name="connsiteX82" fmla="*/ 263120 w 469722"/>
                <a:gd name="connsiteY82" fmla="*/ 275318 h 328300"/>
                <a:gd name="connsiteX83" fmla="*/ 255064 w 469722"/>
                <a:gd name="connsiteY83" fmla="*/ 284687 h 328300"/>
                <a:gd name="connsiteX84" fmla="*/ 255064 w 469722"/>
                <a:gd name="connsiteY84" fmla="*/ 287945 h 328300"/>
                <a:gd name="connsiteX85" fmla="*/ 189404 w 469722"/>
                <a:gd name="connsiteY85" fmla="*/ 287945 h 328300"/>
                <a:gd name="connsiteX86" fmla="*/ 189404 w 469722"/>
                <a:gd name="connsiteY86" fmla="*/ 284687 h 328300"/>
                <a:gd name="connsiteX87" fmla="*/ 182308 w 469722"/>
                <a:gd name="connsiteY87" fmla="*/ 275318 h 328300"/>
                <a:gd name="connsiteX88" fmla="*/ 454570 w 469722"/>
                <a:gd name="connsiteY88" fmla="*/ 307416 h 328300"/>
                <a:gd name="connsiteX89" fmla="*/ 447473 w 469722"/>
                <a:gd name="connsiteY89" fmla="*/ 313199 h 328300"/>
                <a:gd name="connsiteX90" fmla="*/ 23208 w 469722"/>
                <a:gd name="connsiteY90" fmla="*/ 313199 h 328300"/>
                <a:gd name="connsiteX91" fmla="*/ 15152 w 469722"/>
                <a:gd name="connsiteY91" fmla="*/ 307416 h 328300"/>
                <a:gd name="connsiteX92" fmla="*/ 15152 w 469722"/>
                <a:gd name="connsiteY92" fmla="*/ 290470 h 328300"/>
                <a:gd name="connsiteX93" fmla="*/ 174252 w 469722"/>
                <a:gd name="connsiteY93" fmla="*/ 290470 h 328300"/>
                <a:gd name="connsiteX94" fmla="*/ 174252 w 469722"/>
                <a:gd name="connsiteY94" fmla="*/ 297314 h 328300"/>
                <a:gd name="connsiteX95" fmla="*/ 182308 w 469722"/>
                <a:gd name="connsiteY95" fmla="*/ 303097 h 328300"/>
                <a:gd name="connsiteX96" fmla="*/ 263120 w 469722"/>
                <a:gd name="connsiteY96" fmla="*/ 303097 h 328300"/>
                <a:gd name="connsiteX97" fmla="*/ 270216 w 469722"/>
                <a:gd name="connsiteY97" fmla="*/ 297314 h 328300"/>
                <a:gd name="connsiteX98" fmla="*/ 270216 w 469722"/>
                <a:gd name="connsiteY98" fmla="*/ 290470 h 328300"/>
                <a:gd name="connsiteX99" fmla="*/ 454570 w 469722"/>
                <a:gd name="connsiteY99" fmla="*/ 290470 h 328300"/>
                <a:gd name="connsiteX100" fmla="*/ 454570 w 469722"/>
                <a:gd name="connsiteY100" fmla="*/ 307416 h 32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69722" h="328300">
                  <a:moveTo>
                    <a:pt x="237386" y="231149"/>
                  </a:moveTo>
                  <a:lnTo>
                    <a:pt x="237386" y="223522"/>
                  </a:lnTo>
                  <a:cubicBezTo>
                    <a:pt x="265166" y="219860"/>
                    <a:pt x="271580" y="198445"/>
                    <a:pt x="271580" y="187485"/>
                  </a:cubicBezTo>
                  <a:cubicBezTo>
                    <a:pt x="271580" y="165060"/>
                    <a:pt x="255064" y="159579"/>
                    <a:pt x="237386" y="151448"/>
                  </a:cubicBezTo>
                  <a:lnTo>
                    <a:pt x="237386" y="113592"/>
                  </a:lnTo>
                  <a:cubicBezTo>
                    <a:pt x="247488" y="113769"/>
                    <a:pt x="249281" y="117734"/>
                    <a:pt x="249281" y="120562"/>
                  </a:cubicBezTo>
                  <a:cubicBezTo>
                    <a:pt x="249281" y="127860"/>
                    <a:pt x="248246" y="123870"/>
                    <a:pt x="248246" y="128871"/>
                  </a:cubicBezTo>
                  <a:cubicBezTo>
                    <a:pt x="248246" y="133189"/>
                    <a:pt x="251125" y="138013"/>
                    <a:pt x="257615" y="138013"/>
                  </a:cubicBezTo>
                  <a:cubicBezTo>
                    <a:pt x="262438" y="138013"/>
                    <a:pt x="266428" y="135184"/>
                    <a:pt x="266428" y="126876"/>
                  </a:cubicBezTo>
                  <a:cubicBezTo>
                    <a:pt x="266428" y="114249"/>
                    <a:pt x="250013" y="106774"/>
                    <a:pt x="237386" y="105965"/>
                  </a:cubicBezTo>
                  <a:lnTo>
                    <a:pt x="237386" y="97202"/>
                  </a:lnTo>
                  <a:cubicBezTo>
                    <a:pt x="237386" y="95132"/>
                    <a:pt x="235720" y="93465"/>
                    <a:pt x="233649" y="93465"/>
                  </a:cubicBezTo>
                  <a:lnTo>
                    <a:pt x="233548" y="93465"/>
                  </a:lnTo>
                  <a:cubicBezTo>
                    <a:pt x="231477" y="93465"/>
                    <a:pt x="229810" y="95132"/>
                    <a:pt x="229810" y="97202"/>
                  </a:cubicBezTo>
                  <a:lnTo>
                    <a:pt x="229810" y="105965"/>
                  </a:lnTo>
                  <a:cubicBezTo>
                    <a:pt x="212133" y="106294"/>
                    <a:pt x="198773" y="119072"/>
                    <a:pt x="198773" y="134199"/>
                  </a:cubicBezTo>
                  <a:cubicBezTo>
                    <a:pt x="198773" y="150463"/>
                    <a:pt x="212133" y="158266"/>
                    <a:pt x="229810" y="166070"/>
                  </a:cubicBezTo>
                  <a:lnTo>
                    <a:pt x="229810" y="215719"/>
                  </a:lnTo>
                  <a:cubicBezTo>
                    <a:pt x="219709" y="215390"/>
                    <a:pt x="214355" y="210415"/>
                    <a:pt x="214355" y="207082"/>
                  </a:cubicBezTo>
                  <a:cubicBezTo>
                    <a:pt x="214355" y="204254"/>
                    <a:pt x="217512" y="201602"/>
                    <a:pt x="217512" y="197612"/>
                  </a:cubicBezTo>
                  <a:cubicBezTo>
                    <a:pt x="217512" y="192788"/>
                    <a:pt x="214759" y="187485"/>
                    <a:pt x="208471" y="187485"/>
                  </a:cubicBezTo>
                  <a:cubicBezTo>
                    <a:pt x="202183" y="187485"/>
                    <a:pt x="196147" y="191980"/>
                    <a:pt x="196147" y="198950"/>
                  </a:cubicBezTo>
                  <a:cubicBezTo>
                    <a:pt x="196147" y="208420"/>
                    <a:pt x="204582" y="220542"/>
                    <a:pt x="229836" y="223522"/>
                  </a:cubicBezTo>
                  <a:lnTo>
                    <a:pt x="229836" y="231149"/>
                  </a:lnTo>
                  <a:cubicBezTo>
                    <a:pt x="229836" y="233220"/>
                    <a:pt x="231502" y="234887"/>
                    <a:pt x="233573" y="234887"/>
                  </a:cubicBezTo>
                  <a:lnTo>
                    <a:pt x="233674" y="234887"/>
                  </a:lnTo>
                  <a:cubicBezTo>
                    <a:pt x="235745" y="234887"/>
                    <a:pt x="237412" y="233220"/>
                    <a:pt x="237412" y="231149"/>
                  </a:cubicBezTo>
                  <a:close/>
                  <a:moveTo>
                    <a:pt x="237386" y="169050"/>
                  </a:moveTo>
                  <a:cubicBezTo>
                    <a:pt x="257590" y="175186"/>
                    <a:pt x="259307" y="187485"/>
                    <a:pt x="259307" y="192132"/>
                  </a:cubicBezTo>
                  <a:cubicBezTo>
                    <a:pt x="259307" y="203420"/>
                    <a:pt x="250013" y="214380"/>
                    <a:pt x="237386" y="215719"/>
                  </a:cubicBezTo>
                  <a:lnTo>
                    <a:pt x="237386" y="169050"/>
                  </a:lnTo>
                  <a:close/>
                  <a:moveTo>
                    <a:pt x="212032" y="130361"/>
                  </a:moveTo>
                  <a:cubicBezTo>
                    <a:pt x="212032" y="122886"/>
                    <a:pt x="217183" y="114754"/>
                    <a:pt x="229810" y="113592"/>
                  </a:cubicBezTo>
                  <a:lnTo>
                    <a:pt x="229810" y="148468"/>
                  </a:lnTo>
                  <a:cubicBezTo>
                    <a:pt x="222234" y="144654"/>
                    <a:pt x="212032" y="140008"/>
                    <a:pt x="212032" y="130361"/>
                  </a:cubicBezTo>
                  <a:close/>
                  <a:moveTo>
                    <a:pt x="332972" y="165615"/>
                  </a:moveTo>
                  <a:cubicBezTo>
                    <a:pt x="332972" y="111748"/>
                    <a:pt x="289157" y="67933"/>
                    <a:pt x="235290" y="67933"/>
                  </a:cubicBezTo>
                  <a:cubicBezTo>
                    <a:pt x="181424" y="67933"/>
                    <a:pt x="137608" y="111748"/>
                    <a:pt x="137608" y="165615"/>
                  </a:cubicBezTo>
                  <a:cubicBezTo>
                    <a:pt x="137608" y="219481"/>
                    <a:pt x="181424" y="263297"/>
                    <a:pt x="235290" y="263297"/>
                  </a:cubicBezTo>
                  <a:cubicBezTo>
                    <a:pt x="289157" y="263297"/>
                    <a:pt x="332972" y="219481"/>
                    <a:pt x="332972" y="165615"/>
                  </a:cubicBezTo>
                  <a:close/>
                  <a:moveTo>
                    <a:pt x="152761" y="165615"/>
                  </a:moveTo>
                  <a:cubicBezTo>
                    <a:pt x="152761" y="120107"/>
                    <a:pt x="189783" y="83085"/>
                    <a:pt x="235290" y="83085"/>
                  </a:cubicBezTo>
                  <a:cubicBezTo>
                    <a:pt x="280798" y="83085"/>
                    <a:pt x="317820" y="120107"/>
                    <a:pt x="317820" y="165615"/>
                  </a:cubicBezTo>
                  <a:cubicBezTo>
                    <a:pt x="317820" y="211123"/>
                    <a:pt x="280798" y="248145"/>
                    <a:pt x="235290" y="248145"/>
                  </a:cubicBezTo>
                  <a:cubicBezTo>
                    <a:pt x="189783" y="248145"/>
                    <a:pt x="152761" y="211123"/>
                    <a:pt x="152761" y="165615"/>
                  </a:cubicBezTo>
                  <a:close/>
                  <a:moveTo>
                    <a:pt x="462626" y="275268"/>
                  </a:moveTo>
                  <a:lnTo>
                    <a:pt x="426790" y="275268"/>
                  </a:lnTo>
                  <a:lnTo>
                    <a:pt x="426790" y="24067"/>
                  </a:lnTo>
                  <a:cubicBezTo>
                    <a:pt x="426790" y="11541"/>
                    <a:pt x="418431" y="0"/>
                    <a:pt x="405906" y="0"/>
                  </a:cubicBezTo>
                  <a:lnTo>
                    <a:pt x="64776" y="0"/>
                  </a:lnTo>
                  <a:cubicBezTo>
                    <a:pt x="52250" y="0"/>
                    <a:pt x="40406" y="11541"/>
                    <a:pt x="40406" y="24067"/>
                  </a:cubicBezTo>
                  <a:lnTo>
                    <a:pt x="40406" y="275268"/>
                  </a:lnTo>
                  <a:lnTo>
                    <a:pt x="8056" y="275268"/>
                  </a:lnTo>
                  <a:cubicBezTo>
                    <a:pt x="3864" y="275268"/>
                    <a:pt x="0" y="280444"/>
                    <a:pt x="0" y="284637"/>
                  </a:cubicBezTo>
                  <a:lnTo>
                    <a:pt x="0" y="307365"/>
                  </a:lnTo>
                  <a:cubicBezTo>
                    <a:pt x="0" y="319891"/>
                    <a:pt x="10682" y="328301"/>
                    <a:pt x="23208" y="328301"/>
                  </a:cubicBezTo>
                  <a:lnTo>
                    <a:pt x="447473" y="328301"/>
                  </a:lnTo>
                  <a:cubicBezTo>
                    <a:pt x="459999" y="328301"/>
                    <a:pt x="469722" y="319891"/>
                    <a:pt x="469722" y="307365"/>
                  </a:cubicBezTo>
                  <a:lnTo>
                    <a:pt x="469722" y="284637"/>
                  </a:lnTo>
                  <a:cubicBezTo>
                    <a:pt x="469722" y="280444"/>
                    <a:pt x="466818" y="275268"/>
                    <a:pt x="462626" y="275268"/>
                  </a:cubicBezTo>
                  <a:close/>
                  <a:moveTo>
                    <a:pt x="55559" y="24118"/>
                  </a:moveTo>
                  <a:cubicBezTo>
                    <a:pt x="55559" y="19951"/>
                    <a:pt x="60609" y="15203"/>
                    <a:pt x="64776" y="15203"/>
                  </a:cubicBezTo>
                  <a:lnTo>
                    <a:pt x="405906" y="15203"/>
                  </a:lnTo>
                  <a:cubicBezTo>
                    <a:pt x="410072" y="15203"/>
                    <a:pt x="411638" y="19951"/>
                    <a:pt x="411638" y="24118"/>
                  </a:cubicBezTo>
                  <a:lnTo>
                    <a:pt x="411638" y="275318"/>
                  </a:lnTo>
                  <a:lnTo>
                    <a:pt x="388682" y="275318"/>
                  </a:lnTo>
                  <a:cubicBezTo>
                    <a:pt x="389112" y="275318"/>
                    <a:pt x="388910" y="275495"/>
                    <a:pt x="388910" y="274586"/>
                  </a:cubicBezTo>
                  <a:lnTo>
                    <a:pt x="388910" y="44775"/>
                  </a:lnTo>
                  <a:cubicBezTo>
                    <a:pt x="388910" y="41997"/>
                    <a:pt x="387117" y="37931"/>
                    <a:pt x="384339" y="37931"/>
                  </a:cubicBezTo>
                  <a:lnTo>
                    <a:pt x="86343" y="37931"/>
                  </a:lnTo>
                  <a:cubicBezTo>
                    <a:pt x="83565" y="37931"/>
                    <a:pt x="80812" y="41972"/>
                    <a:pt x="80812" y="44775"/>
                  </a:cubicBezTo>
                  <a:lnTo>
                    <a:pt x="80812" y="274586"/>
                  </a:lnTo>
                  <a:cubicBezTo>
                    <a:pt x="80812" y="275520"/>
                    <a:pt x="81570" y="275318"/>
                    <a:pt x="81999" y="275318"/>
                  </a:cubicBezTo>
                  <a:lnTo>
                    <a:pt x="55559" y="275318"/>
                  </a:lnTo>
                  <a:lnTo>
                    <a:pt x="55559" y="24118"/>
                  </a:lnTo>
                  <a:close/>
                  <a:moveTo>
                    <a:pt x="182308" y="275318"/>
                  </a:moveTo>
                  <a:lnTo>
                    <a:pt x="90687" y="275318"/>
                  </a:lnTo>
                  <a:cubicBezTo>
                    <a:pt x="91116" y="275318"/>
                    <a:pt x="90914" y="275495"/>
                    <a:pt x="90914" y="274586"/>
                  </a:cubicBezTo>
                  <a:lnTo>
                    <a:pt x="90914" y="48033"/>
                  </a:lnTo>
                  <a:lnTo>
                    <a:pt x="378808" y="48033"/>
                  </a:lnTo>
                  <a:lnTo>
                    <a:pt x="378808" y="274586"/>
                  </a:lnTo>
                  <a:cubicBezTo>
                    <a:pt x="378808" y="275520"/>
                    <a:pt x="379566" y="275318"/>
                    <a:pt x="379995" y="275318"/>
                  </a:cubicBezTo>
                  <a:lnTo>
                    <a:pt x="263120" y="275318"/>
                  </a:lnTo>
                  <a:cubicBezTo>
                    <a:pt x="258928" y="275318"/>
                    <a:pt x="255064" y="280495"/>
                    <a:pt x="255064" y="284687"/>
                  </a:cubicBezTo>
                  <a:lnTo>
                    <a:pt x="255064" y="287945"/>
                  </a:lnTo>
                  <a:lnTo>
                    <a:pt x="189404" y="287945"/>
                  </a:lnTo>
                  <a:lnTo>
                    <a:pt x="189404" y="284687"/>
                  </a:lnTo>
                  <a:cubicBezTo>
                    <a:pt x="189404" y="280495"/>
                    <a:pt x="186500" y="275318"/>
                    <a:pt x="182308" y="275318"/>
                  </a:cubicBezTo>
                  <a:close/>
                  <a:moveTo>
                    <a:pt x="454570" y="307416"/>
                  </a:moveTo>
                  <a:cubicBezTo>
                    <a:pt x="454570" y="311583"/>
                    <a:pt x="451640" y="313199"/>
                    <a:pt x="447473" y="313199"/>
                  </a:cubicBezTo>
                  <a:lnTo>
                    <a:pt x="23208" y="313199"/>
                  </a:lnTo>
                  <a:cubicBezTo>
                    <a:pt x="19041" y="313199"/>
                    <a:pt x="15152" y="311583"/>
                    <a:pt x="15152" y="307416"/>
                  </a:cubicBezTo>
                  <a:lnTo>
                    <a:pt x="15152" y="290470"/>
                  </a:lnTo>
                  <a:lnTo>
                    <a:pt x="174252" y="290470"/>
                  </a:lnTo>
                  <a:lnTo>
                    <a:pt x="174252" y="297314"/>
                  </a:lnTo>
                  <a:cubicBezTo>
                    <a:pt x="174252" y="301506"/>
                    <a:pt x="178116" y="303097"/>
                    <a:pt x="182308" y="303097"/>
                  </a:cubicBezTo>
                  <a:lnTo>
                    <a:pt x="263120" y="303097"/>
                  </a:lnTo>
                  <a:cubicBezTo>
                    <a:pt x="267312" y="303097"/>
                    <a:pt x="270216" y="301481"/>
                    <a:pt x="270216" y="297314"/>
                  </a:cubicBezTo>
                  <a:lnTo>
                    <a:pt x="270216" y="290470"/>
                  </a:lnTo>
                  <a:lnTo>
                    <a:pt x="454570" y="290470"/>
                  </a:lnTo>
                  <a:lnTo>
                    <a:pt x="454570" y="307416"/>
                  </a:lnTo>
                  <a:close/>
                </a:path>
              </a:pathLst>
            </a:custGeom>
            <a:solidFill>
              <a:srgbClr val="00338D"/>
            </a:solidFill>
            <a:ln w="25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2C133D27-665A-4ABF-83DA-78FDBE8A1C00}"/>
                </a:ext>
              </a:extLst>
            </p:cNvPr>
            <p:cNvSpPr txBox="1"/>
            <p:nvPr/>
          </p:nvSpPr>
          <p:spPr>
            <a:xfrm>
              <a:off x="1175037" y="2549776"/>
              <a:ext cx="189347" cy="204497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C233C"/>
                  </a:solidFill>
                  <a:effectLst/>
                  <a:uLnTx/>
                  <a:uFillTx/>
                  <a:latin typeface="KPMG Bold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67B263F-0869-4FB1-B957-B683546FF953}"/>
              </a:ext>
            </a:extLst>
          </p:cNvPr>
          <p:cNvGrpSpPr/>
          <p:nvPr/>
        </p:nvGrpSpPr>
        <p:grpSpPr>
          <a:xfrm>
            <a:off x="10546687" y="3083104"/>
            <a:ext cx="921529" cy="984134"/>
            <a:chOff x="2126635" y="3683353"/>
            <a:chExt cx="954534" cy="1032230"/>
          </a:xfrm>
        </p:grpSpPr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A2C34487-0456-41D2-901E-EFA62273BA54}"/>
                </a:ext>
              </a:extLst>
            </p:cNvPr>
            <p:cNvSpPr txBox="1"/>
            <p:nvPr/>
          </p:nvSpPr>
          <p:spPr>
            <a:xfrm>
              <a:off x="2126635" y="3816804"/>
              <a:ext cx="954534" cy="898779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txBody>
            <a:bodyPr vert="horz" wrap="square" lIns="180000" tIns="457200" rIns="180000" bIns="18000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+mn-cs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E89A76B0-3A8B-4376-998A-9E944E2EC70B}"/>
                </a:ext>
              </a:extLst>
            </p:cNvPr>
            <p:cNvSpPr/>
            <p:nvPr/>
          </p:nvSpPr>
          <p:spPr>
            <a:xfrm>
              <a:off x="2195994" y="3691389"/>
              <a:ext cx="284936" cy="26550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45720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81" name="Graphic 180">
              <a:extLst>
                <a:ext uri="{FF2B5EF4-FFF2-40B4-BE49-F238E27FC236}">
                  <a16:creationId xmlns:a16="http://schemas.microsoft.com/office/drawing/2014/main" id="{27BD799D-D8E1-4AAA-8B88-775A9D739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04723" y="3806288"/>
              <a:ext cx="254501" cy="114111"/>
            </a:xfrm>
            <a:prstGeom prst="rect">
              <a:avLst/>
            </a:prstGeom>
          </p:spPr>
        </p:pic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83AFA9A0-0682-4DA8-A6E8-CD279C92639E}"/>
                </a:ext>
              </a:extLst>
            </p:cNvPr>
            <p:cNvSpPr txBox="1"/>
            <p:nvPr/>
          </p:nvSpPr>
          <p:spPr>
            <a:xfrm>
              <a:off x="2175870" y="4151535"/>
              <a:ext cx="896643" cy="429427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>
                  <a:ln>
                    <a:noFill/>
                  </a:ln>
                  <a:solidFill>
                    <a:srgbClr val="00338D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Priority Africa and Gender equality</a:t>
              </a:r>
              <a:r>
                <a:rPr kumimoji="0" lang="en-US" sz="1000" b="1" i="0" u="none" strike="noStrike" kern="1200" cap="none" spc="0" normalizeH="0" baseline="30000" noProof="0">
                  <a:ln>
                    <a:noFill/>
                  </a:ln>
                  <a:solidFill>
                    <a:srgbClr val="00338D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1571EB8D-A0AB-48E1-B058-AC96EC5D29C9}"/>
                </a:ext>
              </a:extLst>
            </p:cNvPr>
            <p:cNvSpPr txBox="1"/>
            <p:nvPr/>
          </p:nvSpPr>
          <p:spPr>
            <a:xfrm>
              <a:off x="2295804" y="3683353"/>
              <a:ext cx="189347" cy="204497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1E49E2"/>
                  </a:solidFill>
                  <a:effectLst/>
                  <a:uLnTx/>
                  <a:uFillTx/>
                  <a:latin typeface="KPMG Bold"/>
                  <a:ea typeface="+mn-ea"/>
                  <a:cs typeface="+mn-cs"/>
                </a:rPr>
                <a:t>2</a:t>
              </a:r>
            </a:p>
          </p:txBody>
        </p:sp>
        <p:pic>
          <p:nvPicPr>
            <p:cNvPr id="184" name="Graphic 183">
              <a:extLst>
                <a:ext uri="{FF2B5EF4-FFF2-40B4-BE49-F238E27FC236}">
                  <a16:creationId xmlns:a16="http://schemas.microsoft.com/office/drawing/2014/main" id="{050D7047-92AC-42D0-A677-BA386B664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66309" y="3903385"/>
              <a:ext cx="326906" cy="151380"/>
            </a:xfrm>
            <a:prstGeom prst="rect">
              <a:avLst/>
            </a:prstGeom>
          </p:spPr>
        </p:pic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43DD6217-0D5B-49D3-960C-437627723047}"/>
              </a:ext>
            </a:extLst>
          </p:cNvPr>
          <p:cNvSpPr txBox="1"/>
          <p:nvPr/>
        </p:nvSpPr>
        <p:spPr>
          <a:xfrm>
            <a:off x="10540940" y="4609063"/>
            <a:ext cx="913618" cy="8495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vert="horz" wrap="square" lIns="180000" tIns="457200" rIns="180000" bIns="1800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KPMG Bold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0BA282E-8FD3-48FD-9BA3-3922B5579FD9}"/>
              </a:ext>
            </a:extLst>
          </p:cNvPr>
          <p:cNvSpPr/>
          <p:nvPr/>
        </p:nvSpPr>
        <p:spPr>
          <a:xfrm>
            <a:off x="10607325" y="4515552"/>
            <a:ext cx="272722" cy="250956"/>
          </a:xfrm>
          <a:prstGeom prst="rect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45720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3E78778-5D9C-42BD-95F1-A7D8F4E2CC5D}"/>
              </a:ext>
            </a:extLst>
          </p:cNvPr>
          <p:cNvSpPr txBox="1"/>
          <p:nvPr/>
        </p:nvSpPr>
        <p:spPr>
          <a:xfrm>
            <a:off x="10596350" y="4918163"/>
            <a:ext cx="758735" cy="405904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 Growth Accelerator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26" name="Graphic 3840">
            <a:extLst>
              <a:ext uri="{FF2B5EF4-FFF2-40B4-BE49-F238E27FC236}">
                <a16:creationId xmlns:a16="http://schemas.microsoft.com/office/drawing/2014/main" id="{7E7F7555-71E4-4C8C-AB6D-7293D1E70037}"/>
              </a:ext>
            </a:extLst>
          </p:cNvPr>
          <p:cNvGrpSpPr>
            <a:grpSpLocks noChangeAspect="1"/>
          </p:cNvGrpSpPr>
          <p:nvPr/>
        </p:nvGrpSpPr>
        <p:grpSpPr>
          <a:xfrm>
            <a:off x="1113682" y="5088472"/>
            <a:ext cx="165773" cy="169504"/>
            <a:chOff x="6254303" y="2600356"/>
            <a:chExt cx="269218" cy="296354"/>
          </a:xfrm>
          <a:solidFill>
            <a:schemeClr val="bg1"/>
          </a:solidFill>
        </p:grpSpPr>
        <p:grpSp>
          <p:nvGrpSpPr>
            <p:cNvPr id="154" name="Graphic 3840">
              <a:extLst>
                <a:ext uri="{FF2B5EF4-FFF2-40B4-BE49-F238E27FC236}">
                  <a16:creationId xmlns:a16="http://schemas.microsoft.com/office/drawing/2014/main" id="{67347572-D2DA-421B-9F8D-7E5DE7F825AC}"/>
                </a:ext>
              </a:extLst>
            </p:cNvPr>
            <p:cNvGrpSpPr/>
            <p:nvPr/>
          </p:nvGrpSpPr>
          <p:grpSpPr>
            <a:xfrm>
              <a:off x="6254303" y="2600356"/>
              <a:ext cx="210403" cy="139795"/>
              <a:chOff x="6254303" y="2600356"/>
              <a:chExt cx="210403" cy="139795"/>
            </a:xfrm>
            <a:solidFill>
              <a:schemeClr val="bg1"/>
            </a:solidFill>
          </p:grpSpPr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7CED75CE-7FF4-4E45-80F9-3C693CA3F9EB}"/>
                  </a:ext>
                </a:extLst>
              </p:cNvPr>
              <p:cNvSpPr/>
              <p:nvPr/>
            </p:nvSpPr>
            <p:spPr>
              <a:xfrm>
                <a:off x="6254303" y="2702077"/>
                <a:ext cx="38074" cy="38074"/>
              </a:xfrm>
              <a:custGeom>
                <a:avLst/>
                <a:gdLst>
                  <a:gd name="connsiteX0" fmla="*/ 19037 w 38074"/>
                  <a:gd name="connsiteY0" fmla="*/ 38074 h 38074"/>
                  <a:gd name="connsiteX1" fmla="*/ 0 w 38074"/>
                  <a:gd name="connsiteY1" fmla="*/ 19037 h 38074"/>
                  <a:gd name="connsiteX2" fmla="*/ 19037 w 38074"/>
                  <a:gd name="connsiteY2" fmla="*/ 0 h 38074"/>
                  <a:gd name="connsiteX3" fmla="*/ 30829 w 38074"/>
                  <a:gd name="connsiteY3" fmla="*/ 4120 h 38074"/>
                  <a:gd name="connsiteX4" fmla="*/ 30829 w 38074"/>
                  <a:gd name="connsiteY4" fmla="*/ 4120 h 38074"/>
                  <a:gd name="connsiteX5" fmla="*/ 38074 w 38074"/>
                  <a:gd name="connsiteY5" fmla="*/ 19037 h 38074"/>
                  <a:gd name="connsiteX6" fmla="*/ 19037 w 38074"/>
                  <a:gd name="connsiteY6" fmla="*/ 38074 h 38074"/>
                  <a:gd name="connsiteX7" fmla="*/ 19037 w 38074"/>
                  <a:gd name="connsiteY7" fmla="*/ 7814 h 38074"/>
                  <a:gd name="connsiteX8" fmla="*/ 7956 w 38074"/>
                  <a:gd name="connsiteY8" fmla="*/ 18895 h 38074"/>
                  <a:gd name="connsiteX9" fmla="*/ 19037 w 38074"/>
                  <a:gd name="connsiteY9" fmla="*/ 29976 h 38074"/>
                  <a:gd name="connsiteX10" fmla="*/ 30118 w 38074"/>
                  <a:gd name="connsiteY10" fmla="*/ 18895 h 38074"/>
                  <a:gd name="connsiteX11" fmla="*/ 25856 w 38074"/>
                  <a:gd name="connsiteY11" fmla="*/ 10229 h 38074"/>
                  <a:gd name="connsiteX12" fmla="*/ 19037 w 38074"/>
                  <a:gd name="connsiteY12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074" h="38074">
                    <a:moveTo>
                      <a:pt x="19037" y="38074"/>
                    </a:moveTo>
                    <a:cubicBezTo>
                      <a:pt x="8524" y="38074"/>
                      <a:pt x="0" y="29550"/>
                      <a:pt x="0" y="19037"/>
                    </a:cubicBezTo>
                    <a:cubicBezTo>
                      <a:pt x="0" y="8524"/>
                      <a:pt x="8524" y="0"/>
                      <a:pt x="19037" y="0"/>
                    </a:cubicBezTo>
                    <a:cubicBezTo>
                      <a:pt x="23299" y="0"/>
                      <a:pt x="27561" y="1421"/>
                      <a:pt x="30829" y="4120"/>
                    </a:cubicBezTo>
                    <a:lnTo>
                      <a:pt x="30829" y="4120"/>
                    </a:lnTo>
                    <a:cubicBezTo>
                      <a:pt x="35375" y="7814"/>
                      <a:pt x="38074" y="13212"/>
                      <a:pt x="38074" y="19037"/>
                    </a:cubicBezTo>
                    <a:cubicBezTo>
                      <a:pt x="38074" y="29550"/>
                      <a:pt x="29550" y="38074"/>
                      <a:pt x="19037" y="38074"/>
                    </a:cubicBezTo>
                    <a:close/>
                    <a:moveTo>
                      <a:pt x="19037" y="7814"/>
                    </a:moveTo>
                    <a:cubicBezTo>
                      <a:pt x="12928" y="7814"/>
                      <a:pt x="7956" y="12786"/>
                      <a:pt x="7956" y="18895"/>
                    </a:cubicBezTo>
                    <a:cubicBezTo>
                      <a:pt x="7956" y="25004"/>
                      <a:pt x="12928" y="29976"/>
                      <a:pt x="19037" y="29976"/>
                    </a:cubicBezTo>
                    <a:cubicBezTo>
                      <a:pt x="25146" y="29976"/>
                      <a:pt x="30118" y="25004"/>
                      <a:pt x="30118" y="18895"/>
                    </a:cubicBezTo>
                    <a:cubicBezTo>
                      <a:pt x="30118" y="15485"/>
                      <a:pt x="28555" y="12360"/>
                      <a:pt x="25856" y="10229"/>
                    </a:cubicBezTo>
                    <a:cubicBezTo>
                      <a:pt x="23867" y="8666"/>
                      <a:pt x="21452" y="7814"/>
                      <a:pt x="19037" y="78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651B9966-444D-44B9-AA64-FF06A24B29EB}"/>
                  </a:ext>
                </a:extLst>
              </p:cNvPr>
              <p:cNvSpPr/>
              <p:nvPr/>
            </p:nvSpPr>
            <p:spPr>
              <a:xfrm>
                <a:off x="6278796" y="2659941"/>
                <a:ext cx="43783" cy="53217"/>
              </a:xfrm>
              <a:custGeom>
                <a:avLst/>
                <a:gdLst>
                  <a:gd name="connsiteX0" fmla="*/ 3920 w 43783"/>
                  <a:gd name="connsiteY0" fmla="*/ 53218 h 53217"/>
                  <a:gd name="connsiteX1" fmla="*/ 1505 w 43783"/>
                  <a:gd name="connsiteY1" fmla="*/ 52365 h 53217"/>
                  <a:gd name="connsiteX2" fmla="*/ 795 w 43783"/>
                  <a:gd name="connsiteY2" fmla="*/ 46825 h 53217"/>
                  <a:gd name="connsiteX3" fmla="*/ 36738 w 43783"/>
                  <a:gd name="connsiteY3" fmla="*/ 1505 h 53217"/>
                  <a:gd name="connsiteX4" fmla="*/ 42279 w 43783"/>
                  <a:gd name="connsiteY4" fmla="*/ 795 h 53217"/>
                  <a:gd name="connsiteX5" fmla="*/ 42989 w 43783"/>
                  <a:gd name="connsiteY5" fmla="*/ 6335 h 53217"/>
                  <a:gd name="connsiteX6" fmla="*/ 7046 w 43783"/>
                  <a:gd name="connsiteY6" fmla="*/ 51655 h 53217"/>
                  <a:gd name="connsiteX7" fmla="*/ 3920 w 43783"/>
                  <a:gd name="connsiteY7" fmla="*/ 53218 h 53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83" h="53217">
                    <a:moveTo>
                      <a:pt x="3920" y="53218"/>
                    </a:moveTo>
                    <a:cubicBezTo>
                      <a:pt x="3068" y="53218"/>
                      <a:pt x="2215" y="52934"/>
                      <a:pt x="1505" y="52365"/>
                    </a:cubicBezTo>
                    <a:cubicBezTo>
                      <a:pt x="-200" y="50945"/>
                      <a:pt x="-484" y="48530"/>
                      <a:pt x="795" y="46825"/>
                    </a:cubicBezTo>
                    <a:lnTo>
                      <a:pt x="36738" y="1505"/>
                    </a:lnTo>
                    <a:cubicBezTo>
                      <a:pt x="38158" y="-200"/>
                      <a:pt x="40574" y="-484"/>
                      <a:pt x="42279" y="795"/>
                    </a:cubicBezTo>
                    <a:cubicBezTo>
                      <a:pt x="43983" y="2215"/>
                      <a:pt x="44268" y="4630"/>
                      <a:pt x="42989" y="6335"/>
                    </a:cubicBezTo>
                    <a:lnTo>
                      <a:pt x="7046" y="51655"/>
                    </a:lnTo>
                    <a:cubicBezTo>
                      <a:pt x="6193" y="52649"/>
                      <a:pt x="5057" y="53218"/>
                      <a:pt x="3920" y="5321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EF5C78EC-8CE4-42A8-8D41-D94F6B9047E9}"/>
                  </a:ext>
                </a:extLst>
              </p:cNvPr>
              <p:cNvSpPr/>
              <p:nvPr/>
            </p:nvSpPr>
            <p:spPr>
              <a:xfrm>
                <a:off x="6308999" y="2632890"/>
                <a:ext cx="38074" cy="38074"/>
              </a:xfrm>
              <a:custGeom>
                <a:avLst/>
                <a:gdLst>
                  <a:gd name="connsiteX0" fmla="*/ 19037 w 38074"/>
                  <a:gd name="connsiteY0" fmla="*/ 38074 h 38074"/>
                  <a:gd name="connsiteX1" fmla="*/ 7246 w 38074"/>
                  <a:gd name="connsiteY1" fmla="*/ 33954 h 38074"/>
                  <a:gd name="connsiteX2" fmla="*/ 0 w 38074"/>
                  <a:gd name="connsiteY2" fmla="*/ 19037 h 38074"/>
                  <a:gd name="connsiteX3" fmla="*/ 19037 w 38074"/>
                  <a:gd name="connsiteY3" fmla="*/ 0 h 38074"/>
                  <a:gd name="connsiteX4" fmla="*/ 38075 w 38074"/>
                  <a:gd name="connsiteY4" fmla="*/ 19037 h 38074"/>
                  <a:gd name="connsiteX5" fmla="*/ 35659 w 38074"/>
                  <a:gd name="connsiteY5" fmla="*/ 28272 h 38074"/>
                  <a:gd name="connsiteX6" fmla="*/ 18895 w 38074"/>
                  <a:gd name="connsiteY6" fmla="*/ 38074 h 38074"/>
                  <a:gd name="connsiteX7" fmla="*/ 19037 w 38074"/>
                  <a:gd name="connsiteY7" fmla="*/ 7814 h 38074"/>
                  <a:gd name="connsiteX8" fmla="*/ 7956 w 38074"/>
                  <a:gd name="connsiteY8" fmla="*/ 18895 h 38074"/>
                  <a:gd name="connsiteX9" fmla="*/ 12218 w 38074"/>
                  <a:gd name="connsiteY9" fmla="*/ 27561 h 38074"/>
                  <a:gd name="connsiteX10" fmla="*/ 19037 w 38074"/>
                  <a:gd name="connsiteY10" fmla="*/ 29976 h 38074"/>
                  <a:gd name="connsiteX11" fmla="*/ 28698 w 38074"/>
                  <a:gd name="connsiteY11" fmla="*/ 24294 h 38074"/>
                  <a:gd name="connsiteX12" fmla="*/ 30119 w 38074"/>
                  <a:gd name="connsiteY12" fmla="*/ 18895 h 38074"/>
                  <a:gd name="connsiteX13" fmla="*/ 19037 w 38074"/>
                  <a:gd name="connsiteY13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074" h="38074">
                    <a:moveTo>
                      <a:pt x="19037" y="38074"/>
                    </a:moveTo>
                    <a:cubicBezTo>
                      <a:pt x="14775" y="38074"/>
                      <a:pt x="10513" y="36654"/>
                      <a:pt x="7246" y="33954"/>
                    </a:cubicBezTo>
                    <a:cubicBezTo>
                      <a:pt x="2699" y="30260"/>
                      <a:pt x="0" y="24862"/>
                      <a:pt x="0" y="19037"/>
                    </a:cubicBezTo>
                    <a:cubicBezTo>
                      <a:pt x="0" y="8524"/>
                      <a:pt x="8524" y="0"/>
                      <a:pt x="19037" y="0"/>
                    </a:cubicBezTo>
                    <a:cubicBezTo>
                      <a:pt x="29550" y="0"/>
                      <a:pt x="38075" y="8524"/>
                      <a:pt x="38075" y="19037"/>
                    </a:cubicBezTo>
                    <a:cubicBezTo>
                      <a:pt x="38075" y="22305"/>
                      <a:pt x="37222" y="25430"/>
                      <a:pt x="35659" y="28272"/>
                    </a:cubicBezTo>
                    <a:cubicBezTo>
                      <a:pt x="32250" y="34380"/>
                      <a:pt x="25857" y="38074"/>
                      <a:pt x="18895" y="38074"/>
                    </a:cubicBezTo>
                    <a:close/>
                    <a:moveTo>
                      <a:pt x="19037" y="7814"/>
                    </a:moveTo>
                    <a:cubicBezTo>
                      <a:pt x="12928" y="7814"/>
                      <a:pt x="7956" y="12786"/>
                      <a:pt x="7956" y="18895"/>
                    </a:cubicBezTo>
                    <a:cubicBezTo>
                      <a:pt x="7956" y="22305"/>
                      <a:pt x="9519" y="25430"/>
                      <a:pt x="12218" y="27561"/>
                    </a:cubicBezTo>
                    <a:cubicBezTo>
                      <a:pt x="14207" y="29124"/>
                      <a:pt x="16622" y="29976"/>
                      <a:pt x="19037" y="29976"/>
                    </a:cubicBezTo>
                    <a:cubicBezTo>
                      <a:pt x="23015" y="29976"/>
                      <a:pt x="26851" y="27845"/>
                      <a:pt x="28698" y="24294"/>
                    </a:cubicBezTo>
                    <a:cubicBezTo>
                      <a:pt x="29550" y="22589"/>
                      <a:pt x="30119" y="20742"/>
                      <a:pt x="30119" y="18895"/>
                    </a:cubicBezTo>
                    <a:cubicBezTo>
                      <a:pt x="30119" y="12786"/>
                      <a:pt x="25146" y="7814"/>
                      <a:pt x="19037" y="78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4B052D6C-7F0A-4FC3-B5D8-5B14E400C764}"/>
                  </a:ext>
                </a:extLst>
              </p:cNvPr>
              <p:cNvSpPr/>
              <p:nvPr/>
            </p:nvSpPr>
            <p:spPr>
              <a:xfrm>
                <a:off x="6337218" y="2655142"/>
                <a:ext cx="51534" cy="32302"/>
              </a:xfrm>
              <a:custGeom>
                <a:avLst/>
                <a:gdLst>
                  <a:gd name="connsiteX0" fmla="*/ 47646 w 51534"/>
                  <a:gd name="connsiteY0" fmla="*/ 32303 h 32302"/>
                  <a:gd name="connsiteX1" fmla="*/ 45657 w 51534"/>
                  <a:gd name="connsiteY1" fmla="*/ 31734 h 32302"/>
                  <a:gd name="connsiteX2" fmla="*/ 2042 w 51534"/>
                  <a:gd name="connsiteY2" fmla="*/ 7441 h 32302"/>
                  <a:gd name="connsiteX3" fmla="*/ 479 w 51534"/>
                  <a:gd name="connsiteY3" fmla="*/ 2042 h 32302"/>
                  <a:gd name="connsiteX4" fmla="*/ 5878 w 51534"/>
                  <a:gd name="connsiteY4" fmla="*/ 479 h 32302"/>
                  <a:gd name="connsiteX5" fmla="*/ 49493 w 51534"/>
                  <a:gd name="connsiteY5" fmla="*/ 24773 h 32302"/>
                  <a:gd name="connsiteX6" fmla="*/ 51056 w 51534"/>
                  <a:gd name="connsiteY6" fmla="*/ 30172 h 32302"/>
                  <a:gd name="connsiteX7" fmla="*/ 47504 w 51534"/>
                  <a:gd name="connsiteY7" fmla="*/ 32160 h 32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34" h="32302">
                    <a:moveTo>
                      <a:pt x="47646" y="32303"/>
                    </a:moveTo>
                    <a:cubicBezTo>
                      <a:pt x="47646" y="32303"/>
                      <a:pt x="46367" y="32160"/>
                      <a:pt x="45657" y="31734"/>
                    </a:cubicBezTo>
                    <a:lnTo>
                      <a:pt x="2042" y="7441"/>
                    </a:lnTo>
                    <a:cubicBezTo>
                      <a:pt x="53" y="6304"/>
                      <a:pt x="-515" y="3889"/>
                      <a:pt x="479" y="2042"/>
                    </a:cubicBezTo>
                    <a:cubicBezTo>
                      <a:pt x="1616" y="53"/>
                      <a:pt x="4031" y="-515"/>
                      <a:pt x="5878" y="479"/>
                    </a:cubicBezTo>
                    <a:lnTo>
                      <a:pt x="49493" y="24773"/>
                    </a:lnTo>
                    <a:cubicBezTo>
                      <a:pt x="51482" y="25910"/>
                      <a:pt x="52050" y="28325"/>
                      <a:pt x="51056" y="30172"/>
                    </a:cubicBezTo>
                    <a:cubicBezTo>
                      <a:pt x="50345" y="31450"/>
                      <a:pt x="48925" y="32160"/>
                      <a:pt x="47504" y="321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B185F27A-99FE-41C5-BA45-454C8FBCF0DC}"/>
                  </a:ext>
                </a:extLst>
              </p:cNvPr>
              <p:cNvSpPr/>
              <p:nvPr/>
            </p:nvSpPr>
            <p:spPr>
              <a:xfrm>
                <a:off x="6379039" y="2671817"/>
                <a:ext cx="38216" cy="38074"/>
              </a:xfrm>
              <a:custGeom>
                <a:avLst/>
                <a:gdLst>
                  <a:gd name="connsiteX0" fmla="*/ 19037 w 38216"/>
                  <a:gd name="connsiteY0" fmla="*/ 38074 h 38074"/>
                  <a:gd name="connsiteX1" fmla="*/ 0 w 38216"/>
                  <a:gd name="connsiteY1" fmla="*/ 19037 h 38074"/>
                  <a:gd name="connsiteX2" fmla="*/ 2415 w 38216"/>
                  <a:gd name="connsiteY2" fmla="*/ 9803 h 38074"/>
                  <a:gd name="connsiteX3" fmla="*/ 19179 w 38216"/>
                  <a:gd name="connsiteY3" fmla="*/ 0 h 38074"/>
                  <a:gd name="connsiteX4" fmla="*/ 29692 w 38216"/>
                  <a:gd name="connsiteY4" fmla="*/ 3126 h 38074"/>
                  <a:gd name="connsiteX5" fmla="*/ 29692 w 38216"/>
                  <a:gd name="connsiteY5" fmla="*/ 3126 h 38074"/>
                  <a:gd name="connsiteX6" fmla="*/ 38216 w 38216"/>
                  <a:gd name="connsiteY6" fmla="*/ 19037 h 38074"/>
                  <a:gd name="connsiteX7" fmla="*/ 19179 w 38216"/>
                  <a:gd name="connsiteY7" fmla="*/ 38074 h 38074"/>
                  <a:gd name="connsiteX8" fmla="*/ 19037 w 38216"/>
                  <a:gd name="connsiteY8" fmla="*/ 7814 h 38074"/>
                  <a:gd name="connsiteX9" fmla="*/ 9376 w 38216"/>
                  <a:gd name="connsiteY9" fmla="*/ 13496 h 38074"/>
                  <a:gd name="connsiteX10" fmla="*/ 7956 w 38216"/>
                  <a:gd name="connsiteY10" fmla="*/ 18895 h 38074"/>
                  <a:gd name="connsiteX11" fmla="*/ 19037 w 38216"/>
                  <a:gd name="connsiteY11" fmla="*/ 29976 h 38074"/>
                  <a:gd name="connsiteX12" fmla="*/ 30118 w 38216"/>
                  <a:gd name="connsiteY12" fmla="*/ 18895 h 38074"/>
                  <a:gd name="connsiteX13" fmla="*/ 25146 w 38216"/>
                  <a:gd name="connsiteY13" fmla="*/ 9661 h 38074"/>
                  <a:gd name="connsiteX14" fmla="*/ 25146 w 38216"/>
                  <a:gd name="connsiteY14" fmla="*/ 9661 h 38074"/>
                  <a:gd name="connsiteX15" fmla="*/ 19037 w 38216"/>
                  <a:gd name="connsiteY15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216" h="38074">
                    <a:moveTo>
                      <a:pt x="19037" y="38074"/>
                    </a:moveTo>
                    <a:cubicBezTo>
                      <a:pt x="8524" y="38074"/>
                      <a:pt x="0" y="29550"/>
                      <a:pt x="0" y="19037"/>
                    </a:cubicBezTo>
                    <a:cubicBezTo>
                      <a:pt x="0" y="15770"/>
                      <a:pt x="852" y="12644"/>
                      <a:pt x="2415" y="9803"/>
                    </a:cubicBezTo>
                    <a:cubicBezTo>
                      <a:pt x="5824" y="3694"/>
                      <a:pt x="12218" y="0"/>
                      <a:pt x="19179" y="0"/>
                    </a:cubicBezTo>
                    <a:cubicBezTo>
                      <a:pt x="23015" y="0"/>
                      <a:pt x="26567" y="1137"/>
                      <a:pt x="29692" y="3126"/>
                    </a:cubicBezTo>
                    <a:lnTo>
                      <a:pt x="29692" y="3126"/>
                    </a:lnTo>
                    <a:cubicBezTo>
                      <a:pt x="35091" y="6677"/>
                      <a:pt x="38216" y="12644"/>
                      <a:pt x="38216" y="19037"/>
                    </a:cubicBezTo>
                    <a:cubicBezTo>
                      <a:pt x="38216" y="29550"/>
                      <a:pt x="29692" y="38074"/>
                      <a:pt x="19179" y="38074"/>
                    </a:cubicBezTo>
                    <a:close/>
                    <a:moveTo>
                      <a:pt x="19037" y="7814"/>
                    </a:moveTo>
                    <a:cubicBezTo>
                      <a:pt x="15059" y="7814"/>
                      <a:pt x="11223" y="9945"/>
                      <a:pt x="9376" y="13496"/>
                    </a:cubicBezTo>
                    <a:cubicBezTo>
                      <a:pt x="8524" y="15201"/>
                      <a:pt x="7956" y="17048"/>
                      <a:pt x="7956" y="18895"/>
                    </a:cubicBezTo>
                    <a:cubicBezTo>
                      <a:pt x="7956" y="25004"/>
                      <a:pt x="12928" y="29976"/>
                      <a:pt x="19037" y="29976"/>
                    </a:cubicBezTo>
                    <a:cubicBezTo>
                      <a:pt x="25146" y="29976"/>
                      <a:pt x="30118" y="25004"/>
                      <a:pt x="30118" y="18895"/>
                    </a:cubicBezTo>
                    <a:cubicBezTo>
                      <a:pt x="30118" y="15201"/>
                      <a:pt x="28271" y="11650"/>
                      <a:pt x="25146" y="9661"/>
                    </a:cubicBezTo>
                    <a:lnTo>
                      <a:pt x="25146" y="9661"/>
                    </a:lnTo>
                    <a:cubicBezTo>
                      <a:pt x="23299" y="8382"/>
                      <a:pt x="21168" y="7814"/>
                      <a:pt x="19037" y="78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6B2514C6-8C03-4027-B9BA-2F2B50990B08}"/>
                  </a:ext>
                </a:extLst>
              </p:cNvPr>
              <p:cNvSpPr/>
              <p:nvPr/>
            </p:nvSpPr>
            <p:spPr>
              <a:xfrm>
                <a:off x="6402421" y="2627859"/>
                <a:ext cx="38759" cy="54328"/>
              </a:xfrm>
              <a:custGeom>
                <a:avLst/>
                <a:gdLst>
                  <a:gd name="connsiteX0" fmla="*/ 4037 w 38759"/>
                  <a:gd name="connsiteY0" fmla="*/ 54329 h 54328"/>
                  <a:gd name="connsiteX1" fmla="*/ 1763 w 38759"/>
                  <a:gd name="connsiteY1" fmla="*/ 53618 h 54328"/>
                  <a:gd name="connsiteX2" fmla="*/ 627 w 38759"/>
                  <a:gd name="connsiteY2" fmla="*/ 48078 h 54328"/>
                  <a:gd name="connsiteX3" fmla="*/ 31456 w 38759"/>
                  <a:gd name="connsiteY3" fmla="*/ 1764 h 54328"/>
                  <a:gd name="connsiteX4" fmla="*/ 36997 w 38759"/>
                  <a:gd name="connsiteY4" fmla="*/ 627 h 54328"/>
                  <a:gd name="connsiteX5" fmla="*/ 38133 w 38759"/>
                  <a:gd name="connsiteY5" fmla="*/ 6168 h 54328"/>
                  <a:gd name="connsiteX6" fmla="*/ 7304 w 38759"/>
                  <a:gd name="connsiteY6" fmla="*/ 52482 h 54328"/>
                  <a:gd name="connsiteX7" fmla="*/ 4037 w 38759"/>
                  <a:gd name="connsiteY7" fmla="*/ 54329 h 5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759" h="54328">
                    <a:moveTo>
                      <a:pt x="4037" y="54329"/>
                    </a:moveTo>
                    <a:cubicBezTo>
                      <a:pt x="3326" y="54329"/>
                      <a:pt x="2474" y="54045"/>
                      <a:pt x="1763" y="53618"/>
                    </a:cubicBezTo>
                    <a:cubicBezTo>
                      <a:pt x="-83" y="52340"/>
                      <a:pt x="-510" y="49925"/>
                      <a:pt x="627" y="48078"/>
                    </a:cubicBezTo>
                    <a:lnTo>
                      <a:pt x="31456" y="1764"/>
                    </a:lnTo>
                    <a:cubicBezTo>
                      <a:pt x="32734" y="-83"/>
                      <a:pt x="35150" y="-510"/>
                      <a:pt x="36997" y="627"/>
                    </a:cubicBezTo>
                    <a:cubicBezTo>
                      <a:pt x="38843" y="1906"/>
                      <a:pt x="39269" y="4321"/>
                      <a:pt x="38133" y="6168"/>
                    </a:cubicBezTo>
                    <a:lnTo>
                      <a:pt x="7304" y="52482"/>
                    </a:lnTo>
                    <a:cubicBezTo>
                      <a:pt x="6594" y="53618"/>
                      <a:pt x="5315" y="54329"/>
                      <a:pt x="4037" y="5432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4BA44170-596A-4522-B67D-09C32CCB4CA1}"/>
                  </a:ext>
                </a:extLst>
              </p:cNvPr>
              <p:cNvSpPr/>
              <p:nvPr/>
            </p:nvSpPr>
            <p:spPr>
              <a:xfrm>
                <a:off x="6426631" y="2600356"/>
                <a:ext cx="38074" cy="38074"/>
              </a:xfrm>
              <a:custGeom>
                <a:avLst/>
                <a:gdLst>
                  <a:gd name="connsiteX0" fmla="*/ 19038 w 38074"/>
                  <a:gd name="connsiteY0" fmla="*/ 38074 h 38074"/>
                  <a:gd name="connsiteX1" fmla="*/ 8524 w 38074"/>
                  <a:gd name="connsiteY1" fmla="*/ 34949 h 38074"/>
                  <a:gd name="connsiteX2" fmla="*/ 0 w 38074"/>
                  <a:gd name="connsiteY2" fmla="*/ 19037 h 38074"/>
                  <a:gd name="connsiteX3" fmla="*/ 19038 w 38074"/>
                  <a:gd name="connsiteY3" fmla="*/ 0 h 38074"/>
                  <a:gd name="connsiteX4" fmla="*/ 38075 w 38074"/>
                  <a:gd name="connsiteY4" fmla="*/ 19037 h 38074"/>
                  <a:gd name="connsiteX5" fmla="*/ 19038 w 38074"/>
                  <a:gd name="connsiteY5" fmla="*/ 38074 h 38074"/>
                  <a:gd name="connsiteX6" fmla="*/ 19038 w 38074"/>
                  <a:gd name="connsiteY6" fmla="*/ 7814 h 38074"/>
                  <a:gd name="connsiteX7" fmla="*/ 7956 w 38074"/>
                  <a:gd name="connsiteY7" fmla="*/ 18895 h 38074"/>
                  <a:gd name="connsiteX8" fmla="*/ 12928 w 38074"/>
                  <a:gd name="connsiteY8" fmla="*/ 28129 h 38074"/>
                  <a:gd name="connsiteX9" fmla="*/ 19038 w 38074"/>
                  <a:gd name="connsiteY9" fmla="*/ 29976 h 38074"/>
                  <a:gd name="connsiteX10" fmla="*/ 30119 w 38074"/>
                  <a:gd name="connsiteY10" fmla="*/ 18895 h 38074"/>
                  <a:gd name="connsiteX11" fmla="*/ 19038 w 38074"/>
                  <a:gd name="connsiteY11" fmla="*/ 7814 h 3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074" h="38074">
                    <a:moveTo>
                      <a:pt x="19038" y="38074"/>
                    </a:moveTo>
                    <a:cubicBezTo>
                      <a:pt x="15201" y="38074"/>
                      <a:pt x="11650" y="36938"/>
                      <a:pt x="8524" y="34949"/>
                    </a:cubicBezTo>
                    <a:cubicBezTo>
                      <a:pt x="3126" y="31397"/>
                      <a:pt x="0" y="25430"/>
                      <a:pt x="0" y="19037"/>
                    </a:cubicBezTo>
                    <a:cubicBezTo>
                      <a:pt x="0" y="8524"/>
                      <a:pt x="8524" y="0"/>
                      <a:pt x="19038" y="0"/>
                    </a:cubicBezTo>
                    <a:cubicBezTo>
                      <a:pt x="29550" y="0"/>
                      <a:pt x="38075" y="8524"/>
                      <a:pt x="38075" y="19037"/>
                    </a:cubicBezTo>
                    <a:cubicBezTo>
                      <a:pt x="38075" y="29550"/>
                      <a:pt x="29550" y="38074"/>
                      <a:pt x="19038" y="38074"/>
                    </a:cubicBezTo>
                    <a:close/>
                    <a:moveTo>
                      <a:pt x="19038" y="7814"/>
                    </a:moveTo>
                    <a:cubicBezTo>
                      <a:pt x="12928" y="7814"/>
                      <a:pt x="7956" y="12786"/>
                      <a:pt x="7956" y="18895"/>
                    </a:cubicBezTo>
                    <a:cubicBezTo>
                      <a:pt x="7956" y="22589"/>
                      <a:pt x="9803" y="26141"/>
                      <a:pt x="12928" y="28129"/>
                    </a:cubicBezTo>
                    <a:cubicBezTo>
                      <a:pt x="14775" y="29408"/>
                      <a:pt x="16906" y="29976"/>
                      <a:pt x="19038" y="29976"/>
                    </a:cubicBezTo>
                    <a:cubicBezTo>
                      <a:pt x="25146" y="29976"/>
                      <a:pt x="30119" y="25004"/>
                      <a:pt x="30119" y="18895"/>
                    </a:cubicBezTo>
                    <a:cubicBezTo>
                      <a:pt x="30119" y="12786"/>
                      <a:pt x="25146" y="7814"/>
                      <a:pt x="19038" y="78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55" name="Graphic 3840">
              <a:extLst>
                <a:ext uri="{FF2B5EF4-FFF2-40B4-BE49-F238E27FC236}">
                  <a16:creationId xmlns:a16="http://schemas.microsoft.com/office/drawing/2014/main" id="{2A1D9888-A48B-4F05-A401-7A665213B999}"/>
                </a:ext>
              </a:extLst>
            </p:cNvPr>
            <p:cNvGrpSpPr/>
            <p:nvPr/>
          </p:nvGrpSpPr>
          <p:grpSpPr>
            <a:xfrm>
              <a:off x="6380885" y="2713727"/>
              <a:ext cx="142636" cy="142636"/>
              <a:chOff x="6380885" y="2713727"/>
              <a:chExt cx="142636" cy="142636"/>
            </a:xfrm>
            <a:solidFill>
              <a:schemeClr val="bg1"/>
            </a:solidFill>
          </p:grpSpPr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4E27E8CC-D875-403E-85D8-494A4CF10FA9}"/>
                  </a:ext>
                </a:extLst>
              </p:cNvPr>
              <p:cNvSpPr/>
              <p:nvPr/>
            </p:nvSpPr>
            <p:spPr>
              <a:xfrm>
                <a:off x="6380885" y="2713727"/>
                <a:ext cx="142636" cy="142636"/>
              </a:xfrm>
              <a:custGeom>
                <a:avLst/>
                <a:gdLst>
                  <a:gd name="connsiteX0" fmla="*/ 71319 w 142636"/>
                  <a:gd name="connsiteY0" fmla="*/ 142637 h 142636"/>
                  <a:gd name="connsiteX1" fmla="*/ 0 w 142636"/>
                  <a:gd name="connsiteY1" fmla="*/ 71318 h 142636"/>
                  <a:gd name="connsiteX2" fmla="*/ 71319 w 142636"/>
                  <a:gd name="connsiteY2" fmla="*/ 0 h 142636"/>
                  <a:gd name="connsiteX3" fmla="*/ 142637 w 142636"/>
                  <a:gd name="connsiteY3" fmla="*/ 71318 h 142636"/>
                  <a:gd name="connsiteX4" fmla="*/ 71319 w 142636"/>
                  <a:gd name="connsiteY4" fmla="*/ 142637 h 142636"/>
                  <a:gd name="connsiteX5" fmla="*/ 71319 w 142636"/>
                  <a:gd name="connsiteY5" fmla="*/ 7814 h 142636"/>
                  <a:gd name="connsiteX6" fmla="*/ 7956 w 142636"/>
                  <a:gd name="connsiteY6" fmla="*/ 71176 h 142636"/>
                  <a:gd name="connsiteX7" fmla="*/ 71319 w 142636"/>
                  <a:gd name="connsiteY7" fmla="*/ 134539 h 142636"/>
                  <a:gd name="connsiteX8" fmla="*/ 134681 w 142636"/>
                  <a:gd name="connsiteY8" fmla="*/ 71176 h 142636"/>
                  <a:gd name="connsiteX9" fmla="*/ 71319 w 142636"/>
                  <a:gd name="connsiteY9" fmla="*/ 7814 h 14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636" h="142636">
                    <a:moveTo>
                      <a:pt x="71319" y="142637"/>
                    </a:moveTo>
                    <a:cubicBezTo>
                      <a:pt x="31965" y="142637"/>
                      <a:pt x="0" y="110671"/>
                      <a:pt x="0" y="71318"/>
                    </a:cubicBezTo>
                    <a:cubicBezTo>
                      <a:pt x="0" y="31965"/>
                      <a:pt x="31965" y="0"/>
                      <a:pt x="71319" y="0"/>
                    </a:cubicBezTo>
                    <a:cubicBezTo>
                      <a:pt x="110671" y="0"/>
                      <a:pt x="142637" y="31965"/>
                      <a:pt x="142637" y="71318"/>
                    </a:cubicBezTo>
                    <a:cubicBezTo>
                      <a:pt x="142637" y="110671"/>
                      <a:pt x="110671" y="142637"/>
                      <a:pt x="71319" y="142637"/>
                    </a:cubicBezTo>
                    <a:close/>
                    <a:moveTo>
                      <a:pt x="71319" y="7814"/>
                    </a:moveTo>
                    <a:cubicBezTo>
                      <a:pt x="36370" y="7814"/>
                      <a:pt x="7956" y="36227"/>
                      <a:pt x="7956" y="71176"/>
                    </a:cubicBezTo>
                    <a:cubicBezTo>
                      <a:pt x="7956" y="106125"/>
                      <a:pt x="36370" y="134539"/>
                      <a:pt x="71319" y="134539"/>
                    </a:cubicBezTo>
                    <a:cubicBezTo>
                      <a:pt x="106267" y="134539"/>
                      <a:pt x="134681" y="106125"/>
                      <a:pt x="134681" y="71176"/>
                    </a:cubicBezTo>
                    <a:cubicBezTo>
                      <a:pt x="134681" y="36227"/>
                      <a:pt x="106267" y="7814"/>
                      <a:pt x="71319" y="78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68" name="Graphic 3840">
                <a:extLst>
                  <a:ext uri="{FF2B5EF4-FFF2-40B4-BE49-F238E27FC236}">
                    <a16:creationId xmlns:a16="http://schemas.microsoft.com/office/drawing/2014/main" id="{8F8051AA-2EC6-42C6-A841-8328C3534110}"/>
                  </a:ext>
                </a:extLst>
              </p:cNvPr>
              <p:cNvGrpSpPr/>
              <p:nvPr/>
            </p:nvGrpSpPr>
            <p:grpSpPr>
              <a:xfrm>
                <a:off x="6429757" y="2742851"/>
                <a:ext cx="45035" cy="84246"/>
                <a:chOff x="6429757" y="2742851"/>
                <a:chExt cx="45035" cy="84246"/>
              </a:xfrm>
              <a:solidFill>
                <a:schemeClr val="bg1"/>
              </a:solidFill>
            </p:grpSpPr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AE15C6EB-6FBC-4CF8-8449-6E5ACF5EAA65}"/>
                    </a:ext>
                  </a:extLst>
                </p:cNvPr>
                <p:cNvSpPr/>
                <p:nvPr/>
              </p:nvSpPr>
              <p:spPr>
                <a:xfrm>
                  <a:off x="6429757" y="2754784"/>
                  <a:ext cx="45035" cy="60237"/>
                </a:xfrm>
                <a:custGeom>
                  <a:avLst/>
                  <a:gdLst>
                    <a:gd name="connsiteX0" fmla="*/ 27987 w 45035"/>
                    <a:gd name="connsiteY0" fmla="*/ 60237 h 60237"/>
                    <a:gd name="connsiteX1" fmla="*/ 17048 w 45035"/>
                    <a:gd name="connsiteY1" fmla="*/ 60237 h 60237"/>
                    <a:gd name="connsiteX2" fmla="*/ 0 w 45035"/>
                    <a:gd name="connsiteY2" fmla="*/ 43189 h 60237"/>
                    <a:gd name="connsiteX3" fmla="*/ 3978 w 45035"/>
                    <a:gd name="connsiteY3" fmla="*/ 39211 h 60237"/>
                    <a:gd name="connsiteX4" fmla="*/ 7956 w 45035"/>
                    <a:gd name="connsiteY4" fmla="*/ 43189 h 60237"/>
                    <a:gd name="connsiteX5" fmla="*/ 17048 w 45035"/>
                    <a:gd name="connsiteY5" fmla="*/ 52281 h 60237"/>
                    <a:gd name="connsiteX6" fmla="*/ 27987 w 45035"/>
                    <a:gd name="connsiteY6" fmla="*/ 52281 h 60237"/>
                    <a:gd name="connsiteX7" fmla="*/ 37080 w 45035"/>
                    <a:gd name="connsiteY7" fmla="*/ 43189 h 60237"/>
                    <a:gd name="connsiteX8" fmla="*/ 27987 w 45035"/>
                    <a:gd name="connsiteY8" fmla="*/ 34096 h 60237"/>
                    <a:gd name="connsiteX9" fmla="*/ 17048 w 45035"/>
                    <a:gd name="connsiteY9" fmla="*/ 34096 h 60237"/>
                    <a:gd name="connsiteX10" fmla="*/ 0 w 45035"/>
                    <a:gd name="connsiteY10" fmla="*/ 17048 h 60237"/>
                    <a:gd name="connsiteX11" fmla="*/ 17048 w 45035"/>
                    <a:gd name="connsiteY11" fmla="*/ 0 h 60237"/>
                    <a:gd name="connsiteX12" fmla="*/ 27987 w 45035"/>
                    <a:gd name="connsiteY12" fmla="*/ 0 h 60237"/>
                    <a:gd name="connsiteX13" fmla="*/ 45036 w 45035"/>
                    <a:gd name="connsiteY13" fmla="*/ 17048 h 60237"/>
                    <a:gd name="connsiteX14" fmla="*/ 41058 w 45035"/>
                    <a:gd name="connsiteY14" fmla="*/ 21026 h 60237"/>
                    <a:gd name="connsiteX15" fmla="*/ 37080 w 45035"/>
                    <a:gd name="connsiteY15" fmla="*/ 17048 h 60237"/>
                    <a:gd name="connsiteX16" fmla="*/ 27987 w 45035"/>
                    <a:gd name="connsiteY16" fmla="*/ 7956 h 60237"/>
                    <a:gd name="connsiteX17" fmla="*/ 17048 w 45035"/>
                    <a:gd name="connsiteY17" fmla="*/ 7956 h 60237"/>
                    <a:gd name="connsiteX18" fmla="*/ 7956 w 45035"/>
                    <a:gd name="connsiteY18" fmla="*/ 17048 h 60237"/>
                    <a:gd name="connsiteX19" fmla="*/ 17048 w 45035"/>
                    <a:gd name="connsiteY19" fmla="*/ 26141 h 60237"/>
                    <a:gd name="connsiteX20" fmla="*/ 27987 w 45035"/>
                    <a:gd name="connsiteY20" fmla="*/ 26141 h 60237"/>
                    <a:gd name="connsiteX21" fmla="*/ 45036 w 45035"/>
                    <a:gd name="connsiteY21" fmla="*/ 43189 h 60237"/>
                    <a:gd name="connsiteX22" fmla="*/ 27987 w 45035"/>
                    <a:gd name="connsiteY22" fmla="*/ 60237 h 6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035" h="60237">
                      <a:moveTo>
                        <a:pt x="27987" y="60237"/>
                      </a:moveTo>
                      <a:lnTo>
                        <a:pt x="17048" y="60237"/>
                      </a:lnTo>
                      <a:cubicBezTo>
                        <a:pt x="7672" y="60237"/>
                        <a:pt x="0" y="52565"/>
                        <a:pt x="0" y="43189"/>
                      </a:cubicBezTo>
                      <a:cubicBezTo>
                        <a:pt x="0" y="41058"/>
                        <a:pt x="1847" y="39211"/>
                        <a:pt x="3978" y="39211"/>
                      </a:cubicBezTo>
                      <a:cubicBezTo>
                        <a:pt x="6109" y="39211"/>
                        <a:pt x="7956" y="41058"/>
                        <a:pt x="7956" y="43189"/>
                      </a:cubicBezTo>
                      <a:cubicBezTo>
                        <a:pt x="7956" y="48161"/>
                        <a:pt x="12076" y="52281"/>
                        <a:pt x="17048" y="52281"/>
                      </a:cubicBezTo>
                      <a:lnTo>
                        <a:pt x="27987" y="52281"/>
                      </a:lnTo>
                      <a:cubicBezTo>
                        <a:pt x="32960" y="52281"/>
                        <a:pt x="37080" y="48161"/>
                        <a:pt x="37080" y="43189"/>
                      </a:cubicBezTo>
                      <a:cubicBezTo>
                        <a:pt x="37080" y="38216"/>
                        <a:pt x="32960" y="34096"/>
                        <a:pt x="27987" y="34096"/>
                      </a:cubicBezTo>
                      <a:lnTo>
                        <a:pt x="17048" y="34096"/>
                      </a:lnTo>
                      <a:cubicBezTo>
                        <a:pt x="7672" y="34096"/>
                        <a:pt x="0" y="26425"/>
                        <a:pt x="0" y="17048"/>
                      </a:cubicBezTo>
                      <a:cubicBezTo>
                        <a:pt x="0" y="7672"/>
                        <a:pt x="7672" y="0"/>
                        <a:pt x="17048" y="0"/>
                      </a:cubicBezTo>
                      <a:lnTo>
                        <a:pt x="27987" y="0"/>
                      </a:lnTo>
                      <a:cubicBezTo>
                        <a:pt x="37364" y="0"/>
                        <a:pt x="45036" y="7672"/>
                        <a:pt x="45036" y="17048"/>
                      </a:cubicBezTo>
                      <a:cubicBezTo>
                        <a:pt x="45036" y="19321"/>
                        <a:pt x="43189" y="21026"/>
                        <a:pt x="41058" y="21026"/>
                      </a:cubicBezTo>
                      <a:cubicBezTo>
                        <a:pt x="38927" y="21026"/>
                        <a:pt x="37080" y="19179"/>
                        <a:pt x="37080" y="17048"/>
                      </a:cubicBezTo>
                      <a:cubicBezTo>
                        <a:pt x="37080" y="12076"/>
                        <a:pt x="32960" y="7956"/>
                        <a:pt x="27987" y="7956"/>
                      </a:cubicBezTo>
                      <a:lnTo>
                        <a:pt x="17048" y="7956"/>
                      </a:lnTo>
                      <a:cubicBezTo>
                        <a:pt x="12076" y="7956"/>
                        <a:pt x="7956" y="12076"/>
                        <a:pt x="7956" y="17048"/>
                      </a:cubicBezTo>
                      <a:cubicBezTo>
                        <a:pt x="7956" y="22021"/>
                        <a:pt x="12076" y="26141"/>
                        <a:pt x="17048" y="26141"/>
                      </a:cubicBezTo>
                      <a:lnTo>
                        <a:pt x="27987" y="26141"/>
                      </a:lnTo>
                      <a:cubicBezTo>
                        <a:pt x="37364" y="26141"/>
                        <a:pt x="45036" y="33812"/>
                        <a:pt x="45036" y="43189"/>
                      </a:cubicBezTo>
                      <a:cubicBezTo>
                        <a:pt x="45036" y="52565"/>
                        <a:pt x="37364" y="60237"/>
                        <a:pt x="27987" y="602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EABB96CF-51A4-4823-9126-23422C7F19E7}"/>
                    </a:ext>
                  </a:extLst>
                </p:cNvPr>
                <p:cNvSpPr/>
                <p:nvPr/>
              </p:nvSpPr>
              <p:spPr>
                <a:xfrm>
                  <a:off x="6448226" y="2742851"/>
                  <a:ext cx="7955" cy="20031"/>
                </a:xfrm>
                <a:custGeom>
                  <a:avLst/>
                  <a:gdLst>
                    <a:gd name="connsiteX0" fmla="*/ 3978 w 7955"/>
                    <a:gd name="connsiteY0" fmla="*/ 20032 h 20031"/>
                    <a:gd name="connsiteX1" fmla="*/ 0 w 7955"/>
                    <a:gd name="connsiteY1" fmla="*/ 16054 h 20031"/>
                    <a:gd name="connsiteX2" fmla="*/ 0 w 7955"/>
                    <a:gd name="connsiteY2" fmla="*/ 3978 h 20031"/>
                    <a:gd name="connsiteX3" fmla="*/ 3978 w 7955"/>
                    <a:gd name="connsiteY3" fmla="*/ 0 h 20031"/>
                    <a:gd name="connsiteX4" fmla="*/ 7956 w 7955"/>
                    <a:gd name="connsiteY4" fmla="*/ 3978 h 20031"/>
                    <a:gd name="connsiteX5" fmla="*/ 7956 w 7955"/>
                    <a:gd name="connsiteY5" fmla="*/ 16054 h 20031"/>
                    <a:gd name="connsiteX6" fmla="*/ 3978 w 7955"/>
                    <a:gd name="connsiteY6" fmla="*/ 20032 h 2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955" h="20031">
                      <a:moveTo>
                        <a:pt x="3978" y="20032"/>
                      </a:moveTo>
                      <a:cubicBezTo>
                        <a:pt x="1705" y="20032"/>
                        <a:pt x="0" y="18185"/>
                        <a:pt x="0" y="16054"/>
                      </a:cubicBezTo>
                      <a:lnTo>
                        <a:pt x="0" y="3978"/>
                      </a:lnTo>
                      <a:cubicBezTo>
                        <a:pt x="0" y="1705"/>
                        <a:pt x="1847" y="0"/>
                        <a:pt x="3978" y="0"/>
                      </a:cubicBezTo>
                      <a:cubicBezTo>
                        <a:pt x="6109" y="0"/>
                        <a:pt x="7956" y="1847"/>
                        <a:pt x="7956" y="3978"/>
                      </a:cubicBezTo>
                      <a:lnTo>
                        <a:pt x="7956" y="16054"/>
                      </a:lnTo>
                      <a:cubicBezTo>
                        <a:pt x="7956" y="18327"/>
                        <a:pt x="6109" y="20032"/>
                        <a:pt x="3978" y="200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627DC53C-31BC-4EF1-874B-82A510D93262}"/>
                    </a:ext>
                  </a:extLst>
                </p:cNvPr>
                <p:cNvSpPr/>
                <p:nvPr/>
              </p:nvSpPr>
              <p:spPr>
                <a:xfrm>
                  <a:off x="6448226" y="2807065"/>
                  <a:ext cx="7955" cy="20031"/>
                </a:xfrm>
                <a:custGeom>
                  <a:avLst/>
                  <a:gdLst>
                    <a:gd name="connsiteX0" fmla="*/ 3978 w 7955"/>
                    <a:gd name="connsiteY0" fmla="*/ 20032 h 20031"/>
                    <a:gd name="connsiteX1" fmla="*/ 0 w 7955"/>
                    <a:gd name="connsiteY1" fmla="*/ 16054 h 20031"/>
                    <a:gd name="connsiteX2" fmla="*/ 0 w 7955"/>
                    <a:gd name="connsiteY2" fmla="*/ 3978 h 20031"/>
                    <a:gd name="connsiteX3" fmla="*/ 3978 w 7955"/>
                    <a:gd name="connsiteY3" fmla="*/ 0 h 20031"/>
                    <a:gd name="connsiteX4" fmla="*/ 7956 w 7955"/>
                    <a:gd name="connsiteY4" fmla="*/ 3978 h 20031"/>
                    <a:gd name="connsiteX5" fmla="*/ 7956 w 7955"/>
                    <a:gd name="connsiteY5" fmla="*/ 16054 h 20031"/>
                    <a:gd name="connsiteX6" fmla="*/ 3978 w 7955"/>
                    <a:gd name="connsiteY6" fmla="*/ 20032 h 2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955" h="20031">
                      <a:moveTo>
                        <a:pt x="3978" y="20032"/>
                      </a:moveTo>
                      <a:cubicBezTo>
                        <a:pt x="1705" y="20032"/>
                        <a:pt x="0" y="18185"/>
                        <a:pt x="0" y="16054"/>
                      </a:cubicBezTo>
                      <a:lnTo>
                        <a:pt x="0" y="3978"/>
                      </a:lnTo>
                      <a:cubicBezTo>
                        <a:pt x="0" y="1705"/>
                        <a:pt x="1847" y="0"/>
                        <a:pt x="3978" y="0"/>
                      </a:cubicBezTo>
                      <a:cubicBezTo>
                        <a:pt x="6109" y="0"/>
                        <a:pt x="7956" y="1847"/>
                        <a:pt x="7956" y="3978"/>
                      </a:cubicBezTo>
                      <a:lnTo>
                        <a:pt x="7956" y="16054"/>
                      </a:lnTo>
                      <a:cubicBezTo>
                        <a:pt x="7956" y="18327"/>
                        <a:pt x="6109" y="20032"/>
                        <a:pt x="3978" y="200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56" name="Graphic 3840">
              <a:extLst>
                <a:ext uri="{FF2B5EF4-FFF2-40B4-BE49-F238E27FC236}">
                  <a16:creationId xmlns:a16="http://schemas.microsoft.com/office/drawing/2014/main" id="{AFD45921-60F6-4EE3-9810-DCC00735F193}"/>
                </a:ext>
              </a:extLst>
            </p:cNvPr>
            <p:cNvGrpSpPr/>
            <p:nvPr/>
          </p:nvGrpSpPr>
          <p:grpSpPr>
            <a:xfrm>
              <a:off x="6261548" y="2758620"/>
              <a:ext cx="102573" cy="138090"/>
              <a:chOff x="6261548" y="2758620"/>
              <a:chExt cx="102573" cy="138090"/>
            </a:xfrm>
            <a:solidFill>
              <a:schemeClr val="bg1"/>
            </a:solidFill>
          </p:grpSpPr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7E4C0797-772C-40B0-ADA2-AC88C40231B3}"/>
                  </a:ext>
                </a:extLst>
              </p:cNvPr>
              <p:cNvSpPr/>
              <p:nvPr/>
            </p:nvSpPr>
            <p:spPr>
              <a:xfrm>
                <a:off x="6261548" y="2758620"/>
                <a:ext cx="102573" cy="43472"/>
              </a:xfrm>
              <a:custGeom>
                <a:avLst/>
                <a:gdLst>
                  <a:gd name="connsiteX0" fmla="*/ 98595 w 102573"/>
                  <a:gd name="connsiteY0" fmla="*/ 43473 h 43472"/>
                  <a:gd name="connsiteX1" fmla="*/ 3978 w 102573"/>
                  <a:gd name="connsiteY1" fmla="*/ 43473 h 43472"/>
                  <a:gd name="connsiteX2" fmla="*/ 0 w 102573"/>
                  <a:gd name="connsiteY2" fmla="*/ 39495 h 43472"/>
                  <a:gd name="connsiteX3" fmla="*/ 0 w 102573"/>
                  <a:gd name="connsiteY3" fmla="*/ 3978 h 43472"/>
                  <a:gd name="connsiteX4" fmla="*/ 3978 w 102573"/>
                  <a:gd name="connsiteY4" fmla="*/ 0 h 43472"/>
                  <a:gd name="connsiteX5" fmla="*/ 98595 w 102573"/>
                  <a:gd name="connsiteY5" fmla="*/ 0 h 43472"/>
                  <a:gd name="connsiteX6" fmla="*/ 102573 w 102573"/>
                  <a:gd name="connsiteY6" fmla="*/ 3978 h 43472"/>
                  <a:gd name="connsiteX7" fmla="*/ 102573 w 102573"/>
                  <a:gd name="connsiteY7" fmla="*/ 39495 h 43472"/>
                  <a:gd name="connsiteX8" fmla="*/ 98595 w 102573"/>
                  <a:gd name="connsiteY8" fmla="*/ 43473 h 43472"/>
                  <a:gd name="connsiteX9" fmla="*/ 7956 w 102573"/>
                  <a:gd name="connsiteY9" fmla="*/ 35517 h 43472"/>
                  <a:gd name="connsiteX10" fmla="*/ 94618 w 102573"/>
                  <a:gd name="connsiteY10" fmla="*/ 35517 h 43472"/>
                  <a:gd name="connsiteX11" fmla="*/ 94618 w 102573"/>
                  <a:gd name="connsiteY11" fmla="*/ 7956 h 43472"/>
                  <a:gd name="connsiteX12" fmla="*/ 7956 w 102573"/>
                  <a:gd name="connsiteY12" fmla="*/ 7956 h 43472"/>
                  <a:gd name="connsiteX13" fmla="*/ 7956 w 102573"/>
                  <a:gd name="connsiteY13" fmla="*/ 35517 h 4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573" h="43472">
                    <a:moveTo>
                      <a:pt x="98595" y="43473"/>
                    </a:moveTo>
                    <a:lnTo>
                      <a:pt x="3978" y="43473"/>
                    </a:lnTo>
                    <a:cubicBezTo>
                      <a:pt x="1705" y="43473"/>
                      <a:pt x="0" y="41626"/>
                      <a:pt x="0" y="394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lnTo>
                      <a:pt x="102573" y="39495"/>
                    </a:lnTo>
                    <a:cubicBezTo>
                      <a:pt x="102573" y="41768"/>
                      <a:pt x="100726" y="43473"/>
                      <a:pt x="98595" y="43473"/>
                    </a:cubicBezTo>
                    <a:close/>
                    <a:moveTo>
                      <a:pt x="7956" y="35517"/>
                    </a:moveTo>
                    <a:lnTo>
                      <a:pt x="94618" y="35517"/>
                    </a:lnTo>
                    <a:lnTo>
                      <a:pt x="94618" y="7956"/>
                    </a:lnTo>
                    <a:lnTo>
                      <a:pt x="7956" y="7956"/>
                    </a:lnTo>
                    <a:lnTo>
                      <a:pt x="7956" y="35517"/>
                    </a:ln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82BA92D4-DBBE-4DFF-B835-0D26C15C108F}"/>
                  </a:ext>
                </a:extLst>
              </p:cNvPr>
              <p:cNvSpPr/>
              <p:nvPr/>
            </p:nvSpPr>
            <p:spPr>
              <a:xfrm>
                <a:off x="6261548" y="2794137"/>
                <a:ext cx="102573" cy="102573"/>
              </a:xfrm>
              <a:custGeom>
                <a:avLst/>
                <a:gdLst>
                  <a:gd name="connsiteX0" fmla="*/ 98595 w 102573"/>
                  <a:gd name="connsiteY0" fmla="*/ 102573 h 102573"/>
                  <a:gd name="connsiteX1" fmla="*/ 3978 w 102573"/>
                  <a:gd name="connsiteY1" fmla="*/ 102573 h 102573"/>
                  <a:gd name="connsiteX2" fmla="*/ 0 w 102573"/>
                  <a:gd name="connsiteY2" fmla="*/ 98595 h 102573"/>
                  <a:gd name="connsiteX3" fmla="*/ 0 w 102573"/>
                  <a:gd name="connsiteY3" fmla="*/ 3978 h 102573"/>
                  <a:gd name="connsiteX4" fmla="*/ 3978 w 102573"/>
                  <a:gd name="connsiteY4" fmla="*/ 0 h 102573"/>
                  <a:gd name="connsiteX5" fmla="*/ 98595 w 102573"/>
                  <a:gd name="connsiteY5" fmla="*/ 0 h 102573"/>
                  <a:gd name="connsiteX6" fmla="*/ 102573 w 102573"/>
                  <a:gd name="connsiteY6" fmla="*/ 3978 h 102573"/>
                  <a:gd name="connsiteX7" fmla="*/ 102573 w 102573"/>
                  <a:gd name="connsiteY7" fmla="*/ 98595 h 102573"/>
                  <a:gd name="connsiteX8" fmla="*/ 98595 w 102573"/>
                  <a:gd name="connsiteY8" fmla="*/ 102573 h 102573"/>
                  <a:gd name="connsiteX9" fmla="*/ 7956 w 102573"/>
                  <a:gd name="connsiteY9" fmla="*/ 94617 h 102573"/>
                  <a:gd name="connsiteX10" fmla="*/ 94618 w 102573"/>
                  <a:gd name="connsiteY10" fmla="*/ 94617 h 102573"/>
                  <a:gd name="connsiteX11" fmla="*/ 94618 w 102573"/>
                  <a:gd name="connsiteY11" fmla="*/ 7956 h 102573"/>
                  <a:gd name="connsiteX12" fmla="*/ 7956 w 102573"/>
                  <a:gd name="connsiteY12" fmla="*/ 7956 h 102573"/>
                  <a:gd name="connsiteX13" fmla="*/ 7956 w 102573"/>
                  <a:gd name="connsiteY13" fmla="*/ 94617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573" h="102573">
                    <a:moveTo>
                      <a:pt x="98595" y="102573"/>
                    </a:moveTo>
                    <a:lnTo>
                      <a:pt x="3978" y="102573"/>
                    </a:ln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lnTo>
                      <a:pt x="102573" y="98595"/>
                    </a:lnTo>
                    <a:cubicBezTo>
                      <a:pt x="102573" y="100868"/>
                      <a:pt x="100726" y="102573"/>
                      <a:pt x="98595" y="102573"/>
                    </a:cubicBezTo>
                    <a:close/>
                    <a:moveTo>
                      <a:pt x="7956" y="94617"/>
                    </a:moveTo>
                    <a:lnTo>
                      <a:pt x="94618" y="94617"/>
                    </a:lnTo>
                    <a:lnTo>
                      <a:pt x="94618" y="7956"/>
                    </a:lnTo>
                    <a:lnTo>
                      <a:pt x="7956" y="7956"/>
                    </a:lnTo>
                    <a:lnTo>
                      <a:pt x="7956" y="94617"/>
                    </a:ln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B152339-E15C-47D0-BD70-1354975B97B8}"/>
                  </a:ext>
                </a:extLst>
              </p:cNvPr>
              <p:cNvSpPr/>
              <p:nvPr/>
            </p:nvSpPr>
            <p:spPr>
              <a:xfrm>
                <a:off x="6261690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1A038BB-0AB5-4187-A4F7-76024488BEE0}"/>
                  </a:ext>
                </a:extLst>
              </p:cNvPr>
              <p:cNvSpPr/>
              <p:nvPr/>
            </p:nvSpPr>
            <p:spPr>
              <a:xfrm>
                <a:off x="6293087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73C7617-F6BE-45A7-A498-0B8AF509932F}"/>
                  </a:ext>
                </a:extLst>
              </p:cNvPr>
              <p:cNvSpPr/>
              <p:nvPr/>
            </p:nvSpPr>
            <p:spPr>
              <a:xfrm>
                <a:off x="6324626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A9CD6BD2-B414-4F74-A4A1-E29EB199B756}"/>
                  </a:ext>
                </a:extLst>
              </p:cNvPr>
              <p:cNvSpPr/>
              <p:nvPr/>
            </p:nvSpPr>
            <p:spPr>
              <a:xfrm>
                <a:off x="6356166" y="2794137"/>
                <a:ext cx="7955" cy="102573"/>
              </a:xfrm>
              <a:custGeom>
                <a:avLst/>
                <a:gdLst>
                  <a:gd name="connsiteX0" fmla="*/ 3978 w 7955"/>
                  <a:gd name="connsiteY0" fmla="*/ 102573 h 102573"/>
                  <a:gd name="connsiteX1" fmla="*/ 0 w 7955"/>
                  <a:gd name="connsiteY1" fmla="*/ 98595 h 102573"/>
                  <a:gd name="connsiteX2" fmla="*/ 0 w 7955"/>
                  <a:gd name="connsiteY2" fmla="*/ 3978 h 102573"/>
                  <a:gd name="connsiteX3" fmla="*/ 3978 w 7955"/>
                  <a:gd name="connsiteY3" fmla="*/ 0 h 102573"/>
                  <a:gd name="connsiteX4" fmla="*/ 7956 w 7955"/>
                  <a:gd name="connsiteY4" fmla="*/ 3978 h 102573"/>
                  <a:gd name="connsiteX5" fmla="*/ 7956 w 7955"/>
                  <a:gd name="connsiteY5" fmla="*/ 98595 h 102573"/>
                  <a:gd name="connsiteX6" fmla="*/ 3978 w 7955"/>
                  <a:gd name="connsiteY6" fmla="*/ 102573 h 10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5" h="102573">
                    <a:moveTo>
                      <a:pt x="3978" y="102573"/>
                    </a:moveTo>
                    <a:cubicBezTo>
                      <a:pt x="1705" y="102573"/>
                      <a:pt x="0" y="100726"/>
                      <a:pt x="0" y="98595"/>
                    </a:cubicBezTo>
                    <a:lnTo>
                      <a:pt x="0" y="3978"/>
                    </a:lnTo>
                    <a:cubicBezTo>
                      <a:pt x="0" y="1705"/>
                      <a:pt x="1847" y="0"/>
                      <a:pt x="3978" y="0"/>
                    </a:cubicBezTo>
                    <a:cubicBezTo>
                      <a:pt x="6109" y="0"/>
                      <a:pt x="7956" y="1847"/>
                      <a:pt x="7956" y="3978"/>
                    </a:cubicBezTo>
                    <a:lnTo>
                      <a:pt x="7956" y="98595"/>
                    </a:lnTo>
                    <a:cubicBezTo>
                      <a:pt x="7956" y="100868"/>
                      <a:pt x="6109" y="102573"/>
                      <a:pt x="3978" y="1025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F4B03-2CEA-42A7-BBE3-5CFF6B384123}"/>
                  </a:ext>
                </a:extLst>
              </p:cNvPr>
              <p:cNvSpPr/>
              <p:nvPr/>
            </p:nvSpPr>
            <p:spPr>
              <a:xfrm>
                <a:off x="6261548" y="2794137"/>
                <a:ext cx="102573" cy="7955"/>
              </a:xfrm>
              <a:custGeom>
                <a:avLst/>
                <a:gdLst>
                  <a:gd name="connsiteX0" fmla="*/ 98595 w 102573"/>
                  <a:gd name="connsiteY0" fmla="*/ 7956 h 7955"/>
                  <a:gd name="connsiteX1" fmla="*/ 3978 w 102573"/>
                  <a:gd name="connsiteY1" fmla="*/ 7956 h 7955"/>
                  <a:gd name="connsiteX2" fmla="*/ 0 w 102573"/>
                  <a:gd name="connsiteY2" fmla="*/ 3978 h 7955"/>
                  <a:gd name="connsiteX3" fmla="*/ 3978 w 102573"/>
                  <a:gd name="connsiteY3" fmla="*/ 0 h 7955"/>
                  <a:gd name="connsiteX4" fmla="*/ 98595 w 102573"/>
                  <a:gd name="connsiteY4" fmla="*/ 0 h 7955"/>
                  <a:gd name="connsiteX5" fmla="*/ 102573 w 102573"/>
                  <a:gd name="connsiteY5" fmla="*/ 3978 h 7955"/>
                  <a:gd name="connsiteX6" fmla="*/ 98595 w 102573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73" h="7955">
                    <a:moveTo>
                      <a:pt x="98595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cubicBezTo>
                      <a:pt x="102573" y="6109"/>
                      <a:pt x="100726" y="7956"/>
                      <a:pt x="98595" y="7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2FF696EE-B59E-46FD-990E-610BA9B9D456}"/>
                  </a:ext>
                </a:extLst>
              </p:cNvPr>
              <p:cNvSpPr/>
              <p:nvPr/>
            </p:nvSpPr>
            <p:spPr>
              <a:xfrm>
                <a:off x="6261548" y="2825676"/>
                <a:ext cx="102573" cy="7955"/>
              </a:xfrm>
              <a:custGeom>
                <a:avLst/>
                <a:gdLst>
                  <a:gd name="connsiteX0" fmla="*/ 98595 w 102573"/>
                  <a:gd name="connsiteY0" fmla="*/ 7956 h 7955"/>
                  <a:gd name="connsiteX1" fmla="*/ 3978 w 102573"/>
                  <a:gd name="connsiteY1" fmla="*/ 7956 h 7955"/>
                  <a:gd name="connsiteX2" fmla="*/ 0 w 102573"/>
                  <a:gd name="connsiteY2" fmla="*/ 3978 h 7955"/>
                  <a:gd name="connsiteX3" fmla="*/ 3978 w 102573"/>
                  <a:gd name="connsiteY3" fmla="*/ 0 h 7955"/>
                  <a:gd name="connsiteX4" fmla="*/ 98595 w 102573"/>
                  <a:gd name="connsiteY4" fmla="*/ 0 h 7955"/>
                  <a:gd name="connsiteX5" fmla="*/ 102573 w 102573"/>
                  <a:gd name="connsiteY5" fmla="*/ 3978 h 7955"/>
                  <a:gd name="connsiteX6" fmla="*/ 98595 w 102573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73" h="7955">
                    <a:moveTo>
                      <a:pt x="98595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cubicBezTo>
                      <a:pt x="102573" y="6109"/>
                      <a:pt x="100726" y="7956"/>
                      <a:pt x="98595" y="7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B0C1397D-F17D-4838-AC7D-79F9EE6EEF4E}"/>
                  </a:ext>
                </a:extLst>
              </p:cNvPr>
              <p:cNvSpPr/>
              <p:nvPr/>
            </p:nvSpPr>
            <p:spPr>
              <a:xfrm>
                <a:off x="6261548" y="2857216"/>
                <a:ext cx="71034" cy="7955"/>
              </a:xfrm>
              <a:custGeom>
                <a:avLst/>
                <a:gdLst>
                  <a:gd name="connsiteX0" fmla="*/ 67056 w 71034"/>
                  <a:gd name="connsiteY0" fmla="*/ 7956 h 7955"/>
                  <a:gd name="connsiteX1" fmla="*/ 3978 w 71034"/>
                  <a:gd name="connsiteY1" fmla="*/ 7956 h 7955"/>
                  <a:gd name="connsiteX2" fmla="*/ 0 w 71034"/>
                  <a:gd name="connsiteY2" fmla="*/ 3978 h 7955"/>
                  <a:gd name="connsiteX3" fmla="*/ 3978 w 71034"/>
                  <a:gd name="connsiteY3" fmla="*/ 0 h 7955"/>
                  <a:gd name="connsiteX4" fmla="*/ 67056 w 71034"/>
                  <a:gd name="connsiteY4" fmla="*/ 0 h 7955"/>
                  <a:gd name="connsiteX5" fmla="*/ 71034 w 71034"/>
                  <a:gd name="connsiteY5" fmla="*/ 3978 h 7955"/>
                  <a:gd name="connsiteX6" fmla="*/ 67056 w 71034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034" h="7955">
                    <a:moveTo>
                      <a:pt x="67056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67056" y="0"/>
                    </a:lnTo>
                    <a:cubicBezTo>
                      <a:pt x="69329" y="0"/>
                      <a:pt x="71034" y="1847"/>
                      <a:pt x="71034" y="3978"/>
                    </a:cubicBezTo>
                    <a:cubicBezTo>
                      <a:pt x="71034" y="6109"/>
                      <a:pt x="69187" y="7956"/>
                      <a:pt x="67056" y="7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C7560802-45E2-4444-B96F-741A3C9F2FAD}"/>
                  </a:ext>
                </a:extLst>
              </p:cNvPr>
              <p:cNvSpPr/>
              <p:nvPr/>
            </p:nvSpPr>
            <p:spPr>
              <a:xfrm>
                <a:off x="6261548" y="2888755"/>
                <a:ext cx="102573" cy="7955"/>
              </a:xfrm>
              <a:custGeom>
                <a:avLst/>
                <a:gdLst>
                  <a:gd name="connsiteX0" fmla="*/ 98595 w 102573"/>
                  <a:gd name="connsiteY0" fmla="*/ 7956 h 7955"/>
                  <a:gd name="connsiteX1" fmla="*/ 3978 w 102573"/>
                  <a:gd name="connsiteY1" fmla="*/ 7956 h 7955"/>
                  <a:gd name="connsiteX2" fmla="*/ 0 w 102573"/>
                  <a:gd name="connsiteY2" fmla="*/ 3978 h 7955"/>
                  <a:gd name="connsiteX3" fmla="*/ 3978 w 102573"/>
                  <a:gd name="connsiteY3" fmla="*/ 0 h 7955"/>
                  <a:gd name="connsiteX4" fmla="*/ 98595 w 102573"/>
                  <a:gd name="connsiteY4" fmla="*/ 0 h 7955"/>
                  <a:gd name="connsiteX5" fmla="*/ 102573 w 102573"/>
                  <a:gd name="connsiteY5" fmla="*/ 3978 h 7955"/>
                  <a:gd name="connsiteX6" fmla="*/ 98595 w 102573"/>
                  <a:gd name="connsiteY6" fmla="*/ 7956 h 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73" h="7955">
                    <a:moveTo>
                      <a:pt x="98595" y="7956"/>
                    </a:moveTo>
                    <a:lnTo>
                      <a:pt x="3978" y="7956"/>
                    </a:lnTo>
                    <a:cubicBezTo>
                      <a:pt x="1705" y="7956"/>
                      <a:pt x="0" y="6109"/>
                      <a:pt x="0" y="3978"/>
                    </a:cubicBezTo>
                    <a:cubicBezTo>
                      <a:pt x="0" y="1847"/>
                      <a:pt x="1847" y="0"/>
                      <a:pt x="3978" y="0"/>
                    </a:cubicBezTo>
                    <a:lnTo>
                      <a:pt x="98595" y="0"/>
                    </a:lnTo>
                    <a:cubicBezTo>
                      <a:pt x="100869" y="0"/>
                      <a:pt x="102573" y="1847"/>
                      <a:pt x="102573" y="3978"/>
                    </a:cubicBezTo>
                    <a:cubicBezTo>
                      <a:pt x="102573" y="6109"/>
                      <a:pt x="100726" y="7956"/>
                      <a:pt x="98595" y="795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9E901BBB-DDE8-4609-AB6C-EA2F5D872205}"/>
              </a:ext>
            </a:extLst>
          </p:cNvPr>
          <p:cNvSpPr txBox="1"/>
          <p:nvPr/>
        </p:nvSpPr>
        <p:spPr>
          <a:xfrm>
            <a:off x="10694372" y="4510691"/>
            <a:ext cx="182800" cy="19497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PMG Bold"/>
                <a:ea typeface="+mn-ea"/>
                <a:cs typeface="+mn-cs"/>
              </a:rPr>
              <a:t>4</a:t>
            </a:r>
          </a:p>
        </p:txBody>
      </p:sp>
      <p:sp>
        <p:nvSpPr>
          <p:cNvPr id="5" name="Rectangle 208">
            <a:extLst>
              <a:ext uri="{FF2B5EF4-FFF2-40B4-BE49-F238E27FC236}">
                <a16:creationId xmlns:a16="http://schemas.microsoft.com/office/drawing/2014/main" id="{664ED987-A2B8-C94E-61E8-261569E8C644}"/>
              </a:ext>
            </a:extLst>
          </p:cNvPr>
          <p:cNvSpPr/>
          <p:nvPr/>
        </p:nvSpPr>
        <p:spPr>
          <a:xfrm>
            <a:off x="6607031" y="1972058"/>
            <a:ext cx="1553361" cy="191311"/>
          </a:xfrm>
          <a:prstGeom prst="rect">
            <a:avLst/>
          </a:prstGeom>
        </p:spPr>
        <p:txBody>
          <a:bodyPr wrap="square" l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Arial"/>
              </a:rPr>
              <a:t>s</a:t>
            </a:r>
          </a:p>
        </p:txBody>
      </p:sp>
      <p:sp>
        <p:nvSpPr>
          <p:cNvPr id="6" name="!!lozenge1">
            <a:extLst>
              <a:ext uri="{FF2B5EF4-FFF2-40B4-BE49-F238E27FC236}">
                <a16:creationId xmlns:a16="http://schemas.microsoft.com/office/drawing/2014/main" id="{A82BE325-5521-AF87-2BAC-08AD30981C7C}"/>
              </a:ext>
            </a:extLst>
          </p:cNvPr>
          <p:cNvSpPr/>
          <p:nvPr/>
        </p:nvSpPr>
        <p:spPr>
          <a:xfrm rot="16200000">
            <a:off x="3807335" y="-13419"/>
            <a:ext cx="1427422" cy="7620469"/>
          </a:xfrm>
          <a:prstGeom prst="rect">
            <a:avLst/>
          </a:prstGeom>
          <a:solidFill>
            <a:schemeClr val="tx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798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!!lozenge1">
            <a:extLst>
              <a:ext uri="{FF2B5EF4-FFF2-40B4-BE49-F238E27FC236}">
                <a16:creationId xmlns:a16="http://schemas.microsoft.com/office/drawing/2014/main" id="{DEF907B6-232C-4E73-495B-3EDD8AE70F44}"/>
              </a:ext>
            </a:extLst>
          </p:cNvPr>
          <p:cNvSpPr/>
          <p:nvPr/>
        </p:nvSpPr>
        <p:spPr>
          <a:xfrm rot="16200000">
            <a:off x="4185720" y="1960365"/>
            <a:ext cx="677235" cy="7627051"/>
          </a:xfrm>
          <a:prstGeom prst="rect">
            <a:avLst/>
          </a:prstGeom>
          <a:solidFill>
            <a:srgbClr val="00338D">
              <a:alpha val="7522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!!lozenge1">
            <a:extLst>
              <a:ext uri="{FF2B5EF4-FFF2-40B4-BE49-F238E27FC236}">
                <a16:creationId xmlns:a16="http://schemas.microsoft.com/office/drawing/2014/main" id="{99FE95E9-FF68-177A-13F2-D3BD7516B0B1}"/>
              </a:ext>
            </a:extLst>
          </p:cNvPr>
          <p:cNvSpPr/>
          <p:nvPr/>
        </p:nvSpPr>
        <p:spPr>
          <a:xfrm rot="16200000">
            <a:off x="4200826" y="1169439"/>
            <a:ext cx="670054" cy="7619369"/>
          </a:xfrm>
          <a:prstGeom prst="rect">
            <a:avLst/>
          </a:prstGeom>
          <a:solidFill>
            <a:schemeClr val="accent4">
              <a:alpha val="70000"/>
            </a:schemeClr>
          </a:solidFill>
          <a:ln w="3175">
            <a:solidFill>
              <a:srgbClr val="0091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798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!!lozenge1">
            <a:extLst>
              <a:ext uri="{FF2B5EF4-FFF2-40B4-BE49-F238E27FC236}">
                <a16:creationId xmlns:a16="http://schemas.microsoft.com/office/drawing/2014/main" id="{B5D16420-4E08-0741-E960-34572365BDDB}"/>
              </a:ext>
            </a:extLst>
          </p:cNvPr>
          <p:cNvSpPr/>
          <p:nvPr/>
        </p:nvSpPr>
        <p:spPr>
          <a:xfrm rot="16200000">
            <a:off x="4186553" y="-1177668"/>
            <a:ext cx="667824" cy="7627052"/>
          </a:xfrm>
          <a:prstGeom prst="rect">
            <a:avLst/>
          </a:prstGeom>
          <a:solidFill>
            <a:schemeClr val="accent1">
              <a:lumMod val="60000"/>
              <a:lumOff val="40000"/>
              <a:alpha val="8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798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32A6A-F9D2-D4C5-90CA-93AF4ACE7C80}"/>
              </a:ext>
            </a:extLst>
          </p:cNvPr>
          <p:cNvSpPr txBox="1"/>
          <p:nvPr/>
        </p:nvSpPr>
        <p:spPr>
          <a:xfrm>
            <a:off x="2998938" y="2448933"/>
            <a:ext cx="115291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19479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Arial"/>
              </a:rPr>
              <a:t>Labor Market Alignment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19479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0E117B-327E-DD4C-B222-3D29F0EAF485}"/>
              </a:ext>
            </a:extLst>
          </p:cNvPr>
          <p:cNvSpPr txBox="1"/>
          <p:nvPr/>
        </p:nvSpPr>
        <p:spPr>
          <a:xfrm>
            <a:off x="4083308" y="2506292"/>
            <a:ext cx="115291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19479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Global Scale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8A5852-6FEA-5077-962B-61E3758A8820}"/>
              </a:ext>
            </a:extLst>
          </p:cNvPr>
          <p:cNvSpPr txBox="1"/>
          <p:nvPr/>
        </p:nvSpPr>
        <p:spPr>
          <a:xfrm>
            <a:off x="5189599" y="2510228"/>
            <a:ext cx="12603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19479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Sustainability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946A76-8656-883D-5D6D-86216EC8B5E7}"/>
              </a:ext>
            </a:extLst>
          </p:cNvPr>
          <p:cNvSpPr txBox="1"/>
          <p:nvPr/>
        </p:nvSpPr>
        <p:spPr>
          <a:xfrm>
            <a:off x="2528366" y="3536051"/>
            <a:ext cx="10488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Training programs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BEF27D-BFF0-DD53-49B5-9A02E761F928}"/>
              </a:ext>
            </a:extLst>
          </p:cNvPr>
          <p:cNvSpPr txBox="1"/>
          <p:nvPr/>
        </p:nvSpPr>
        <p:spPr>
          <a:xfrm>
            <a:off x="2907772" y="5557201"/>
            <a:ext cx="133042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UNESCO’s Global Network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9C04A6D-C712-F5C0-EF62-741C692AB1A7}"/>
              </a:ext>
            </a:extLst>
          </p:cNvPr>
          <p:cNvSpPr txBox="1"/>
          <p:nvPr/>
        </p:nvSpPr>
        <p:spPr>
          <a:xfrm>
            <a:off x="4096058" y="5585035"/>
            <a:ext cx="137140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UNEVOC/TVET Institutions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0F8789-2970-E2C0-900D-5057AD57942F}"/>
              </a:ext>
            </a:extLst>
          </p:cNvPr>
          <p:cNvSpPr txBox="1"/>
          <p:nvPr/>
        </p:nvSpPr>
        <p:spPr>
          <a:xfrm>
            <a:off x="5306074" y="5565840"/>
            <a:ext cx="107181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Agenda 2030 Alignment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7FD7D7-CED8-4460-2B35-0294E40E5F6C}"/>
              </a:ext>
            </a:extLst>
          </p:cNvPr>
          <p:cNvSpPr txBox="1"/>
          <p:nvPr/>
        </p:nvSpPr>
        <p:spPr>
          <a:xfrm>
            <a:off x="6375407" y="5565839"/>
            <a:ext cx="1069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Collaborative Culture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E7E64D-008A-DB92-B69D-7493EA178C78}"/>
              </a:ext>
            </a:extLst>
          </p:cNvPr>
          <p:cNvSpPr/>
          <p:nvPr/>
        </p:nvSpPr>
        <p:spPr>
          <a:xfrm>
            <a:off x="707740" y="2278602"/>
            <a:ext cx="1764055" cy="4017969"/>
          </a:xfrm>
          <a:prstGeom prst="rect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9" name="Rectangle 208">
            <a:extLst>
              <a:ext uri="{FF2B5EF4-FFF2-40B4-BE49-F238E27FC236}">
                <a16:creationId xmlns:a16="http://schemas.microsoft.com/office/drawing/2014/main" id="{22D247C8-46ED-21E3-2ACC-386585C0BF94}"/>
              </a:ext>
            </a:extLst>
          </p:cNvPr>
          <p:cNvSpPr/>
          <p:nvPr/>
        </p:nvSpPr>
        <p:spPr>
          <a:xfrm>
            <a:off x="775389" y="5649657"/>
            <a:ext cx="1704138" cy="191269"/>
          </a:xfrm>
          <a:prstGeom prst="rect">
            <a:avLst/>
          </a:prstGeom>
        </p:spPr>
        <p:txBody>
          <a:bodyPr wrap="square" l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Foundations</a:t>
            </a:r>
          </a:p>
        </p:txBody>
      </p:sp>
      <p:sp>
        <p:nvSpPr>
          <p:cNvPr id="20" name="Rectangle 202">
            <a:extLst>
              <a:ext uri="{FF2B5EF4-FFF2-40B4-BE49-F238E27FC236}">
                <a16:creationId xmlns:a16="http://schemas.microsoft.com/office/drawing/2014/main" id="{C0ECD422-A195-CB32-0562-E6236387C435}"/>
              </a:ext>
            </a:extLst>
          </p:cNvPr>
          <p:cNvSpPr/>
          <p:nvPr/>
        </p:nvSpPr>
        <p:spPr>
          <a:xfrm>
            <a:off x="774305" y="4877850"/>
            <a:ext cx="1577652" cy="251561"/>
          </a:xfrm>
          <a:prstGeom prst="rect">
            <a:avLst/>
          </a:prstGeom>
        </p:spPr>
        <p:txBody>
          <a:bodyPr wrap="square" l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Scalability</a:t>
            </a:r>
          </a:p>
        </p:txBody>
      </p:sp>
      <p:sp>
        <p:nvSpPr>
          <p:cNvPr id="22" name="Rectangle 195">
            <a:extLst>
              <a:ext uri="{FF2B5EF4-FFF2-40B4-BE49-F238E27FC236}">
                <a16:creationId xmlns:a16="http://schemas.microsoft.com/office/drawing/2014/main" id="{2A4FFEC0-4DDB-CEE3-A478-60A0CEE10A70}"/>
              </a:ext>
            </a:extLst>
          </p:cNvPr>
          <p:cNvSpPr/>
          <p:nvPr/>
        </p:nvSpPr>
        <p:spPr>
          <a:xfrm>
            <a:off x="807138" y="2478831"/>
            <a:ext cx="1591533" cy="301145"/>
          </a:xfrm>
          <a:prstGeom prst="rect">
            <a:avLst/>
          </a:prstGeom>
        </p:spPr>
        <p:txBody>
          <a:bodyPr wrap="square" l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194798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Skills development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EA60050-EA1B-9ADE-9BA7-CE95A46E1673}"/>
              </a:ext>
            </a:extLst>
          </p:cNvPr>
          <p:cNvGrpSpPr/>
          <p:nvPr/>
        </p:nvGrpSpPr>
        <p:grpSpPr>
          <a:xfrm>
            <a:off x="3552538" y="3535499"/>
            <a:ext cx="4792999" cy="754053"/>
            <a:chOff x="6927870" y="2741133"/>
            <a:chExt cx="5010988" cy="68173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7454C9F-2F0F-E8E4-F74C-D557CF28354A}"/>
                </a:ext>
              </a:extLst>
            </p:cNvPr>
            <p:cNvSpPr txBox="1"/>
            <p:nvPr/>
          </p:nvSpPr>
          <p:spPr>
            <a:xfrm>
              <a:off x="6927870" y="2741133"/>
              <a:ext cx="1072073" cy="6817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</a:rPr>
                <a:t>Equity &amp; Inclusion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97D399F-C4B4-AB2B-AAB9-61341A0CB424}"/>
                </a:ext>
              </a:extLst>
            </p:cNvPr>
            <p:cNvSpPr txBox="1"/>
            <p:nvPr/>
          </p:nvSpPr>
          <p:spPr>
            <a:xfrm>
              <a:off x="9677077" y="2755462"/>
              <a:ext cx="1433258" cy="38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</a:rPr>
                <a:t>Advocacy Campaigns</a:t>
              </a:r>
              <a:endPara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1E87DEE-354E-2B33-9BF4-296A35750C24}"/>
                </a:ext>
              </a:extLst>
            </p:cNvPr>
            <p:cNvSpPr txBox="1"/>
            <p:nvPr/>
          </p:nvSpPr>
          <p:spPr>
            <a:xfrm>
              <a:off x="10854556" y="2754946"/>
              <a:ext cx="1084302" cy="38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</a:rPr>
                <a:t>Monitoring &amp; Evaluation</a:t>
              </a: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0D0F4F6-5969-37CE-0326-1F9AC42A1A0A}"/>
              </a:ext>
            </a:extLst>
          </p:cNvPr>
          <p:cNvCxnSpPr>
            <a:cxnSpLocks/>
          </p:cNvCxnSpPr>
          <p:nvPr/>
        </p:nvCxnSpPr>
        <p:spPr>
          <a:xfrm>
            <a:off x="5211937" y="2460914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764454E-1543-9E03-8627-C95E8C44FF69}"/>
              </a:ext>
            </a:extLst>
          </p:cNvPr>
          <p:cNvCxnSpPr>
            <a:cxnSpLocks/>
          </p:cNvCxnSpPr>
          <p:nvPr/>
        </p:nvCxnSpPr>
        <p:spPr>
          <a:xfrm>
            <a:off x="4751211" y="4759243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A864981-F8E3-2402-1F31-CC6F9679FE9C}"/>
              </a:ext>
            </a:extLst>
          </p:cNvPr>
          <p:cNvCxnSpPr>
            <a:cxnSpLocks/>
          </p:cNvCxnSpPr>
          <p:nvPr/>
        </p:nvCxnSpPr>
        <p:spPr>
          <a:xfrm>
            <a:off x="3685461" y="4747853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14EAD3-5128-7200-C538-C6C45CF58989}"/>
              </a:ext>
            </a:extLst>
          </p:cNvPr>
          <p:cNvCxnSpPr>
            <a:cxnSpLocks/>
          </p:cNvCxnSpPr>
          <p:nvPr/>
        </p:nvCxnSpPr>
        <p:spPr>
          <a:xfrm>
            <a:off x="4257443" y="5557201"/>
            <a:ext cx="0" cy="3762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E0C4C5B-AE52-4FE8-F421-46C52801BBD6}"/>
              </a:ext>
            </a:extLst>
          </p:cNvPr>
          <p:cNvCxnSpPr>
            <a:cxnSpLocks/>
          </p:cNvCxnSpPr>
          <p:nvPr/>
        </p:nvCxnSpPr>
        <p:spPr>
          <a:xfrm>
            <a:off x="5322840" y="5557425"/>
            <a:ext cx="0" cy="3762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76C9A2F-39E5-6E34-3E6B-8CAF32F28BFA}"/>
              </a:ext>
            </a:extLst>
          </p:cNvPr>
          <p:cNvCxnSpPr>
            <a:cxnSpLocks/>
          </p:cNvCxnSpPr>
          <p:nvPr/>
        </p:nvCxnSpPr>
        <p:spPr>
          <a:xfrm>
            <a:off x="6397138" y="5557425"/>
            <a:ext cx="0" cy="3762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1">
            <a:extLst>
              <a:ext uri="{FF2B5EF4-FFF2-40B4-BE49-F238E27FC236}">
                <a16:creationId xmlns:a16="http://schemas.microsoft.com/office/drawing/2014/main" id="{A2620858-8FD0-1A9D-B69F-0E3902493FE7}"/>
              </a:ext>
            </a:extLst>
          </p:cNvPr>
          <p:cNvSpPr>
            <a:spLocks/>
          </p:cNvSpPr>
          <p:nvPr/>
        </p:nvSpPr>
        <p:spPr bwMode="auto">
          <a:xfrm>
            <a:off x="684672" y="1549400"/>
            <a:ext cx="7646608" cy="696707"/>
          </a:xfrm>
          <a:custGeom>
            <a:avLst/>
            <a:gdLst>
              <a:gd name="T0" fmla="*/ 436 w 873"/>
              <a:gd name="T1" fmla="*/ 0 h 148"/>
              <a:gd name="T2" fmla="*/ 0 w 873"/>
              <a:gd name="T3" fmla="*/ 148 h 148"/>
              <a:gd name="T4" fmla="*/ 873 w 873"/>
              <a:gd name="T5" fmla="*/ 148 h 148"/>
              <a:gd name="T6" fmla="*/ 436 w 873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3" h="148">
                <a:moveTo>
                  <a:pt x="436" y="0"/>
                </a:moveTo>
                <a:lnTo>
                  <a:pt x="0" y="148"/>
                </a:lnTo>
                <a:lnTo>
                  <a:pt x="873" y="148"/>
                </a:lnTo>
                <a:lnTo>
                  <a:pt x="436" y="0"/>
                </a:lnTo>
                <a:close/>
              </a:path>
            </a:pathLst>
          </a:custGeom>
          <a:solidFill>
            <a:schemeClr val="tx2"/>
          </a:solidFill>
          <a:ln w="57150">
            <a:solidFill>
              <a:schemeClr val="accent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Rectangle 208">
            <a:extLst>
              <a:ext uri="{FF2B5EF4-FFF2-40B4-BE49-F238E27FC236}">
                <a16:creationId xmlns:a16="http://schemas.microsoft.com/office/drawing/2014/main" id="{D2A9F227-D852-F80F-DE93-8652F733D986}"/>
              </a:ext>
            </a:extLst>
          </p:cNvPr>
          <p:cNvSpPr/>
          <p:nvPr/>
        </p:nvSpPr>
        <p:spPr>
          <a:xfrm>
            <a:off x="3498485" y="1757035"/>
            <a:ext cx="2155435" cy="178426"/>
          </a:xfrm>
          <a:prstGeom prst="rect">
            <a:avLst/>
          </a:prstGeom>
        </p:spPr>
        <p:txBody>
          <a:bodyPr wrap="square" l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Youth &amp; Adults</a:t>
            </a:r>
          </a:p>
        </p:txBody>
      </p:sp>
      <p:sp>
        <p:nvSpPr>
          <p:cNvPr id="51" name="Rectangle 209">
            <a:extLst>
              <a:ext uri="{FF2B5EF4-FFF2-40B4-BE49-F238E27FC236}">
                <a16:creationId xmlns:a16="http://schemas.microsoft.com/office/drawing/2014/main" id="{970FFE98-D59E-FB0E-33DC-9DF9606AF460}"/>
              </a:ext>
            </a:extLst>
          </p:cNvPr>
          <p:cNvSpPr/>
          <p:nvPr/>
        </p:nvSpPr>
        <p:spPr>
          <a:xfrm>
            <a:off x="2544913" y="1927255"/>
            <a:ext cx="43169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Equip 10 million learners with employability skills by 2030 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B61946F-5E96-B7C9-FFB6-D07AEB88EFA4}"/>
              </a:ext>
            </a:extLst>
          </p:cNvPr>
          <p:cNvSpPr/>
          <p:nvPr/>
        </p:nvSpPr>
        <p:spPr>
          <a:xfrm>
            <a:off x="3622220" y="3471107"/>
            <a:ext cx="1791664" cy="61367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B6D8826-3205-658B-FD90-F747A6BE6261}"/>
              </a:ext>
            </a:extLst>
          </p:cNvPr>
          <p:cNvSpPr/>
          <p:nvPr/>
        </p:nvSpPr>
        <p:spPr>
          <a:xfrm>
            <a:off x="2464620" y="4665723"/>
            <a:ext cx="2281220" cy="616484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8" name="Rectangle 198">
            <a:extLst>
              <a:ext uri="{FF2B5EF4-FFF2-40B4-BE49-F238E27FC236}">
                <a16:creationId xmlns:a16="http://schemas.microsoft.com/office/drawing/2014/main" id="{82F4BB33-AA99-47DA-B1EF-8D30D1E19F29}"/>
              </a:ext>
            </a:extLst>
          </p:cNvPr>
          <p:cNvSpPr/>
          <p:nvPr/>
        </p:nvSpPr>
        <p:spPr>
          <a:xfrm>
            <a:off x="806541" y="3765319"/>
            <a:ext cx="1678862" cy="305835"/>
          </a:xfrm>
          <a:prstGeom prst="rect">
            <a:avLst/>
          </a:prstGeom>
        </p:spPr>
        <p:txBody>
          <a:bodyPr wrap="square" l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Coverage </a:t>
            </a:r>
          </a:p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&amp;</a:t>
            </a:r>
          </a:p>
          <a:p>
            <a:pPr marL="0" marR="0" lvl="0" indent="0" algn="ctr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Capabilities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D231E19-6570-9497-9692-3AAE488F212F}"/>
              </a:ext>
            </a:extLst>
          </p:cNvPr>
          <p:cNvSpPr txBox="1"/>
          <p:nvPr/>
        </p:nvSpPr>
        <p:spPr>
          <a:xfrm>
            <a:off x="2542710" y="4745037"/>
            <a:ext cx="110369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Technology infrastructure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38899BB-435C-1BEB-6EC1-6433C7B78924}"/>
              </a:ext>
            </a:extLst>
          </p:cNvPr>
          <p:cNvSpPr txBox="1"/>
          <p:nvPr/>
        </p:nvSpPr>
        <p:spPr>
          <a:xfrm>
            <a:off x="6026364" y="4753850"/>
            <a:ext cx="86523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Capacity Building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AE38775-ECA9-1E43-D0F4-A44D5FBD2DDC}"/>
              </a:ext>
            </a:extLst>
          </p:cNvPr>
          <p:cNvSpPr txBox="1"/>
          <p:nvPr/>
        </p:nvSpPr>
        <p:spPr>
          <a:xfrm>
            <a:off x="3675992" y="4751681"/>
            <a:ext cx="1069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Funding Mechanisms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43F5FB8-FC8C-4881-92C3-EDB8FC68BB4A}"/>
              </a:ext>
            </a:extLst>
          </p:cNvPr>
          <p:cNvSpPr txBox="1"/>
          <p:nvPr/>
        </p:nvSpPr>
        <p:spPr>
          <a:xfrm>
            <a:off x="4784900" y="4751681"/>
            <a:ext cx="1069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Innovation in learning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207" name="Graphic 206">
            <a:extLst>
              <a:ext uri="{FF2B5EF4-FFF2-40B4-BE49-F238E27FC236}">
                <a16:creationId xmlns:a16="http://schemas.microsoft.com/office/drawing/2014/main" id="{A6A02B59-B2FB-4509-AD1D-4AC5303114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35648" y="4654590"/>
            <a:ext cx="225006" cy="256897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BD7C1C8-4089-18D2-D7BC-04C87943B68A}"/>
              </a:ext>
            </a:extLst>
          </p:cNvPr>
          <p:cNvCxnSpPr>
            <a:cxnSpLocks/>
          </p:cNvCxnSpPr>
          <p:nvPr/>
        </p:nvCxnSpPr>
        <p:spPr>
          <a:xfrm>
            <a:off x="6365464" y="2448933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30786EE9-405E-18C0-27B1-B806C154A108}"/>
              </a:ext>
            </a:extLst>
          </p:cNvPr>
          <p:cNvSpPr txBox="1"/>
          <p:nvPr/>
        </p:nvSpPr>
        <p:spPr>
          <a:xfrm>
            <a:off x="6419517" y="2427828"/>
            <a:ext cx="1046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19479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Quality Assurance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75FEB6F-BEEB-5E97-A03E-65AFDD760D30}"/>
              </a:ext>
            </a:extLst>
          </p:cNvPr>
          <p:cNvSpPr txBox="1"/>
          <p:nvPr/>
        </p:nvSpPr>
        <p:spPr>
          <a:xfrm>
            <a:off x="7086931" y="4821981"/>
            <a:ext cx="10698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Data</a:t>
            </a: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6B906E-D8B1-08B4-29FE-D6FE8107A9CF}"/>
              </a:ext>
            </a:extLst>
          </p:cNvPr>
          <p:cNvSpPr txBox="1"/>
          <p:nvPr/>
        </p:nvSpPr>
        <p:spPr>
          <a:xfrm>
            <a:off x="5393871" y="3524274"/>
            <a:ext cx="109218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Partnership development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71ED73B-3737-EE7B-0125-2C5FA73E9295}"/>
              </a:ext>
            </a:extLst>
          </p:cNvPr>
          <p:cNvCxnSpPr>
            <a:cxnSpLocks/>
          </p:cNvCxnSpPr>
          <p:nvPr/>
        </p:nvCxnSpPr>
        <p:spPr>
          <a:xfrm>
            <a:off x="7091571" y="4766270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58862BD-D0BD-A478-C175-BD6952F1C944}"/>
              </a:ext>
            </a:extLst>
          </p:cNvPr>
          <p:cNvCxnSpPr>
            <a:cxnSpLocks/>
          </p:cNvCxnSpPr>
          <p:nvPr/>
        </p:nvCxnSpPr>
        <p:spPr>
          <a:xfrm>
            <a:off x="5893767" y="4766270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008BF80-413A-3F23-0FBF-CC74A8DFD7F0}"/>
              </a:ext>
            </a:extLst>
          </p:cNvPr>
          <p:cNvSpPr txBox="1"/>
          <p:nvPr/>
        </p:nvSpPr>
        <p:spPr>
          <a:xfrm>
            <a:off x="4386892" y="3603413"/>
            <a:ext cx="10921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Geographies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</a:endParaRP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715E75B3-A3FB-6C96-19C6-30F14B8F9385}"/>
              </a:ext>
            </a:extLst>
          </p:cNvPr>
          <p:cNvCxnSpPr>
            <a:cxnSpLocks/>
          </p:cNvCxnSpPr>
          <p:nvPr/>
        </p:nvCxnSpPr>
        <p:spPr>
          <a:xfrm>
            <a:off x="4456698" y="3572120"/>
            <a:ext cx="0" cy="3762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4EF9E80-2DF4-8198-F706-790BE727D1C1}"/>
              </a:ext>
            </a:extLst>
          </p:cNvPr>
          <p:cNvCxnSpPr>
            <a:cxnSpLocks/>
          </p:cNvCxnSpPr>
          <p:nvPr/>
        </p:nvCxnSpPr>
        <p:spPr>
          <a:xfrm>
            <a:off x="7330934" y="3571741"/>
            <a:ext cx="0" cy="3762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49BF4284-FE53-2B37-1483-ED02EF0D915B}"/>
              </a:ext>
            </a:extLst>
          </p:cNvPr>
          <p:cNvSpPr/>
          <p:nvPr/>
        </p:nvSpPr>
        <p:spPr>
          <a:xfrm>
            <a:off x="2588009" y="3470500"/>
            <a:ext cx="950012" cy="611998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5683DA17-F32F-5762-00EC-B4840A3EB452}"/>
              </a:ext>
            </a:extLst>
          </p:cNvPr>
          <p:cNvGrpSpPr/>
          <p:nvPr/>
        </p:nvGrpSpPr>
        <p:grpSpPr>
          <a:xfrm>
            <a:off x="9250033" y="3083104"/>
            <a:ext cx="927207" cy="996458"/>
            <a:chOff x="1004157" y="3678540"/>
            <a:chExt cx="960415" cy="10451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FDE8BAA0-9B3D-5C42-8EA1-7CB2F1880193}"/>
                </a:ext>
              </a:extLst>
            </p:cNvPr>
            <p:cNvSpPr txBox="1"/>
            <p:nvPr/>
          </p:nvSpPr>
          <p:spPr>
            <a:xfrm>
              <a:off x="1004157" y="3819379"/>
              <a:ext cx="960415" cy="904318"/>
            </a:xfrm>
            <a:prstGeom prst="rect">
              <a:avLst/>
            </a:prstGeom>
            <a:noFill/>
            <a:ln w="57150">
              <a:solidFill>
                <a:schemeClr val="accent5"/>
              </a:solidFill>
            </a:ln>
          </p:spPr>
          <p:txBody>
            <a:bodyPr vert="horz" wrap="square" lIns="180000" tIns="457200" rIns="0" bIns="18000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PMG Bold"/>
                <a:ea typeface="+mn-ea"/>
                <a:cs typeface="+mn-cs"/>
              </a:endParaRP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EF901007-4BBB-DC91-D0F0-328535D6AD01}"/>
                </a:ext>
              </a:extLst>
            </p:cNvPr>
            <p:cNvGrpSpPr/>
            <p:nvPr/>
          </p:nvGrpSpPr>
          <p:grpSpPr>
            <a:xfrm>
              <a:off x="1083193" y="3691389"/>
              <a:ext cx="286691" cy="267138"/>
              <a:chOff x="1860852" y="1579099"/>
              <a:chExt cx="295086" cy="292016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98F7416C-627A-04A3-D8F5-B138956B12AC}"/>
                  </a:ext>
                </a:extLst>
              </p:cNvPr>
              <p:cNvSpPr/>
              <p:nvPr/>
            </p:nvSpPr>
            <p:spPr>
              <a:xfrm>
                <a:off x="1860852" y="1579099"/>
                <a:ext cx="295086" cy="29201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610" tIns="457200" rIns="0" bIns="5461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3ED4C2D4-33F8-495C-12EB-82A948D7AF7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898384" y="1616536"/>
                <a:ext cx="230776" cy="225145"/>
                <a:chOff x="1681280" y="2019163"/>
                <a:chExt cx="487771" cy="475870"/>
              </a:xfrm>
            </p:grpSpPr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9521DA00-749F-9AF4-0A7E-A535283B181C}"/>
                    </a:ext>
                  </a:extLst>
                </p:cNvPr>
                <p:cNvSpPr/>
                <p:nvPr/>
              </p:nvSpPr>
              <p:spPr>
                <a:xfrm>
                  <a:off x="1732923" y="2070815"/>
                  <a:ext cx="259545" cy="259545"/>
                </a:xfrm>
                <a:custGeom>
                  <a:avLst/>
                  <a:gdLst>
                    <a:gd name="connsiteX0" fmla="*/ 202551 w 259545"/>
                    <a:gd name="connsiteY0" fmla="*/ 237233 h 259545"/>
                    <a:gd name="connsiteX1" fmla="*/ 129773 w 259545"/>
                    <a:gd name="connsiteY1" fmla="*/ 259546 h 259545"/>
                    <a:gd name="connsiteX2" fmla="*/ 0 w 259545"/>
                    <a:gd name="connsiteY2" fmla="*/ 129773 h 259545"/>
                    <a:gd name="connsiteX3" fmla="*/ 129773 w 259545"/>
                    <a:gd name="connsiteY3" fmla="*/ 0 h 259545"/>
                    <a:gd name="connsiteX4" fmla="*/ 259546 w 259545"/>
                    <a:gd name="connsiteY4" fmla="*/ 129773 h 259545"/>
                    <a:gd name="connsiteX5" fmla="*/ 259119 w 259545"/>
                    <a:gd name="connsiteY5" fmla="*/ 140417 h 259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9545" h="259545">
                      <a:moveTo>
                        <a:pt x="202551" y="237233"/>
                      </a:moveTo>
                      <a:cubicBezTo>
                        <a:pt x="181800" y="251317"/>
                        <a:pt x="156747" y="259546"/>
                        <a:pt x="129773" y="259546"/>
                      </a:cubicBezTo>
                      <a:cubicBezTo>
                        <a:pt x="58105" y="259546"/>
                        <a:pt x="0" y="201441"/>
                        <a:pt x="0" y="129773"/>
                      </a:cubicBezTo>
                      <a:cubicBezTo>
                        <a:pt x="0" y="58105"/>
                        <a:pt x="58105" y="0"/>
                        <a:pt x="129773" y="0"/>
                      </a:cubicBezTo>
                      <a:cubicBezTo>
                        <a:pt x="201441" y="0"/>
                        <a:pt x="259546" y="58105"/>
                        <a:pt x="259546" y="129773"/>
                      </a:cubicBezTo>
                      <a:cubicBezTo>
                        <a:pt x="259546" y="133358"/>
                        <a:pt x="259400" y="136909"/>
                        <a:pt x="259119" y="140417"/>
                      </a:cubicBezTo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15353303-AE34-8A2E-96F0-F1C84891012B}"/>
                    </a:ext>
                  </a:extLst>
                </p:cNvPr>
                <p:cNvSpPr/>
                <p:nvPr/>
              </p:nvSpPr>
              <p:spPr>
                <a:xfrm>
                  <a:off x="1933781" y="2228892"/>
                  <a:ext cx="235270" cy="266141"/>
                </a:xfrm>
                <a:custGeom>
                  <a:avLst/>
                  <a:gdLst>
                    <a:gd name="connsiteX0" fmla="*/ 227470 w 235270"/>
                    <a:gd name="connsiteY0" fmla="*/ 142168 h 266141"/>
                    <a:gd name="connsiteX1" fmla="*/ 227402 w 235270"/>
                    <a:gd name="connsiteY1" fmla="*/ 142193 h 266141"/>
                    <a:gd name="connsiteX2" fmla="*/ 226898 w 235270"/>
                    <a:gd name="connsiteY2" fmla="*/ 140674 h 266141"/>
                    <a:gd name="connsiteX3" fmla="*/ 197833 w 235270"/>
                    <a:gd name="connsiteY3" fmla="*/ 74067 h 266141"/>
                    <a:gd name="connsiteX4" fmla="*/ 194598 w 235270"/>
                    <a:gd name="connsiteY4" fmla="*/ 68724 h 266141"/>
                    <a:gd name="connsiteX5" fmla="*/ 172524 w 235270"/>
                    <a:gd name="connsiteY5" fmla="*/ 62740 h 266141"/>
                    <a:gd name="connsiteX6" fmla="*/ 161658 w 235270"/>
                    <a:gd name="connsiteY6" fmla="*/ 73999 h 266141"/>
                    <a:gd name="connsiteX7" fmla="*/ 133830 w 235270"/>
                    <a:gd name="connsiteY7" fmla="*/ 62177 h 266141"/>
                    <a:gd name="connsiteX8" fmla="*/ 120591 w 235270"/>
                    <a:gd name="connsiteY8" fmla="*/ 77277 h 266141"/>
                    <a:gd name="connsiteX9" fmla="*/ 93489 w 235270"/>
                    <a:gd name="connsiteY9" fmla="*/ 68041 h 266141"/>
                    <a:gd name="connsiteX10" fmla="*/ 79157 w 235270"/>
                    <a:gd name="connsiteY10" fmla="*/ 88818 h 266141"/>
                    <a:gd name="connsiteX11" fmla="*/ 51509 w 235270"/>
                    <a:gd name="connsiteY11" fmla="*/ 16740 h 266141"/>
                    <a:gd name="connsiteX12" fmla="*/ 23323 w 235270"/>
                    <a:gd name="connsiteY12" fmla="*/ 1179 h 266141"/>
                    <a:gd name="connsiteX13" fmla="*/ 12773 w 235270"/>
                    <a:gd name="connsiteY13" fmla="*/ 31601 h 266141"/>
                    <a:gd name="connsiteX14" fmla="*/ 61198 w 235270"/>
                    <a:gd name="connsiteY14" fmla="*/ 157848 h 266141"/>
                    <a:gd name="connsiteX15" fmla="*/ 46388 w 235270"/>
                    <a:gd name="connsiteY15" fmla="*/ 140546 h 266141"/>
                    <a:gd name="connsiteX16" fmla="*/ 5082 w 235270"/>
                    <a:gd name="connsiteY16" fmla="*/ 126035 h 266141"/>
                    <a:gd name="connsiteX17" fmla="*/ 24186 w 235270"/>
                    <a:gd name="connsiteY17" fmla="*/ 175151 h 266141"/>
                    <a:gd name="connsiteX18" fmla="*/ 60481 w 235270"/>
                    <a:gd name="connsiteY18" fmla="*/ 223874 h 266141"/>
                    <a:gd name="connsiteX19" fmla="*/ 89042 w 235270"/>
                    <a:gd name="connsiteY19" fmla="*/ 249200 h 266141"/>
                    <a:gd name="connsiteX20" fmla="*/ 177987 w 235270"/>
                    <a:gd name="connsiteY20" fmla="*/ 258855 h 266141"/>
                    <a:gd name="connsiteX21" fmla="*/ 227470 w 235270"/>
                    <a:gd name="connsiteY21" fmla="*/ 142185 h 266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35270" h="266141">
                      <a:moveTo>
                        <a:pt x="227470" y="142168"/>
                      </a:moveTo>
                      <a:lnTo>
                        <a:pt x="227402" y="142193"/>
                      </a:lnTo>
                      <a:cubicBezTo>
                        <a:pt x="227240" y="141681"/>
                        <a:pt x="227095" y="141177"/>
                        <a:pt x="226898" y="140674"/>
                      </a:cubicBezTo>
                      <a:cubicBezTo>
                        <a:pt x="226898" y="140674"/>
                        <a:pt x="207812" y="92872"/>
                        <a:pt x="197833" y="74067"/>
                      </a:cubicBezTo>
                      <a:cubicBezTo>
                        <a:pt x="197099" y="72437"/>
                        <a:pt x="196075" y="70960"/>
                        <a:pt x="194598" y="68724"/>
                      </a:cubicBezTo>
                      <a:cubicBezTo>
                        <a:pt x="189869" y="61537"/>
                        <a:pt x="179583" y="60102"/>
                        <a:pt x="172524" y="62740"/>
                      </a:cubicBezTo>
                      <a:cubicBezTo>
                        <a:pt x="166771" y="64883"/>
                        <a:pt x="163493" y="68843"/>
                        <a:pt x="161658" y="73999"/>
                      </a:cubicBezTo>
                      <a:cubicBezTo>
                        <a:pt x="156528" y="62706"/>
                        <a:pt x="144629" y="58028"/>
                        <a:pt x="133830" y="62177"/>
                      </a:cubicBezTo>
                      <a:cubicBezTo>
                        <a:pt x="126933" y="64823"/>
                        <a:pt x="122478" y="70516"/>
                        <a:pt x="120591" y="77277"/>
                      </a:cubicBezTo>
                      <a:cubicBezTo>
                        <a:pt x="114710" y="67810"/>
                        <a:pt x="103613" y="64157"/>
                        <a:pt x="93489" y="68041"/>
                      </a:cubicBezTo>
                      <a:cubicBezTo>
                        <a:pt x="84680" y="71421"/>
                        <a:pt x="79157" y="79539"/>
                        <a:pt x="79157" y="88818"/>
                      </a:cubicBezTo>
                      <a:lnTo>
                        <a:pt x="51509" y="16740"/>
                      </a:lnTo>
                      <a:cubicBezTo>
                        <a:pt x="46635" y="4038"/>
                        <a:pt x="34019" y="-2927"/>
                        <a:pt x="23323" y="1179"/>
                      </a:cubicBezTo>
                      <a:cubicBezTo>
                        <a:pt x="12628" y="5284"/>
                        <a:pt x="7907" y="18899"/>
                        <a:pt x="12773" y="31601"/>
                      </a:cubicBezTo>
                      <a:lnTo>
                        <a:pt x="61198" y="157848"/>
                      </a:lnTo>
                      <a:cubicBezTo>
                        <a:pt x="55419" y="150900"/>
                        <a:pt x="50237" y="144805"/>
                        <a:pt x="46388" y="140546"/>
                      </a:cubicBezTo>
                      <a:cubicBezTo>
                        <a:pt x="32670" y="125352"/>
                        <a:pt x="15120" y="119513"/>
                        <a:pt x="5082" y="126035"/>
                      </a:cubicBezTo>
                      <a:cubicBezTo>
                        <a:pt x="-9924" y="135774"/>
                        <a:pt x="11894" y="157174"/>
                        <a:pt x="24186" y="175151"/>
                      </a:cubicBezTo>
                      <a:cubicBezTo>
                        <a:pt x="34275" y="189909"/>
                        <a:pt x="54625" y="217549"/>
                        <a:pt x="60481" y="223874"/>
                      </a:cubicBezTo>
                      <a:cubicBezTo>
                        <a:pt x="70707" y="234911"/>
                        <a:pt x="80566" y="243874"/>
                        <a:pt x="89042" y="249200"/>
                      </a:cubicBezTo>
                      <a:cubicBezTo>
                        <a:pt x="116656" y="269132"/>
                        <a:pt x="148171" y="270284"/>
                        <a:pt x="177987" y="258855"/>
                      </a:cubicBezTo>
                      <a:cubicBezTo>
                        <a:pt x="214129" y="244992"/>
                        <a:pt x="251969" y="206051"/>
                        <a:pt x="227470" y="142185"/>
                      </a:cubicBezTo>
                      <a:close/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5993AEE8-8536-F573-9EDE-73054AABE197}"/>
                    </a:ext>
                  </a:extLst>
                </p:cNvPr>
                <p:cNvSpPr/>
                <p:nvPr/>
              </p:nvSpPr>
              <p:spPr>
                <a:xfrm>
                  <a:off x="1975183" y="2058241"/>
                  <a:ext cx="68928" cy="157233"/>
                </a:xfrm>
                <a:custGeom>
                  <a:avLst/>
                  <a:gdLst>
                    <a:gd name="connsiteX0" fmla="*/ 0 w 68928"/>
                    <a:gd name="connsiteY0" fmla="*/ 0 h 157233"/>
                    <a:gd name="connsiteX1" fmla="*/ 68928 w 68928"/>
                    <a:gd name="connsiteY1" fmla="*/ 142346 h 157233"/>
                    <a:gd name="connsiteX2" fmla="*/ 68322 w 68928"/>
                    <a:gd name="connsiteY2" fmla="*/ 157233 h 157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928" h="157233">
                      <a:moveTo>
                        <a:pt x="0" y="0"/>
                      </a:moveTo>
                      <a:cubicBezTo>
                        <a:pt x="41989" y="33231"/>
                        <a:pt x="68928" y="84634"/>
                        <a:pt x="68928" y="142346"/>
                      </a:cubicBezTo>
                      <a:cubicBezTo>
                        <a:pt x="68928" y="147357"/>
                        <a:pt x="68723" y="152325"/>
                        <a:pt x="68322" y="157233"/>
                      </a:cubicBezTo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9CB7FED4-3902-647C-0B54-060C1B87E16E}"/>
                    </a:ext>
                  </a:extLst>
                </p:cNvPr>
                <p:cNvSpPr/>
                <p:nvPr/>
              </p:nvSpPr>
              <p:spPr>
                <a:xfrm>
                  <a:off x="1681280" y="2200588"/>
                  <a:ext cx="68689" cy="142150"/>
                </a:xfrm>
                <a:custGeom>
                  <a:avLst/>
                  <a:gdLst>
                    <a:gd name="connsiteX0" fmla="*/ 68689 w 68689"/>
                    <a:gd name="connsiteY0" fmla="*/ 142150 h 142150"/>
                    <a:gd name="connsiteX1" fmla="*/ 0 w 68689"/>
                    <a:gd name="connsiteY1" fmla="*/ 0 h 142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8689" h="142150">
                      <a:moveTo>
                        <a:pt x="68689" y="142150"/>
                      </a:moveTo>
                      <a:cubicBezTo>
                        <a:pt x="26837" y="108919"/>
                        <a:pt x="0" y="57592"/>
                        <a:pt x="0" y="0"/>
                      </a:cubicBezTo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BEE71D55-013B-8CB8-7D98-FE60F1757E73}"/>
                    </a:ext>
                  </a:extLst>
                </p:cNvPr>
                <p:cNvSpPr/>
                <p:nvPr/>
              </p:nvSpPr>
              <p:spPr>
                <a:xfrm>
                  <a:off x="1862696" y="2019163"/>
                  <a:ext cx="112487" cy="39069"/>
                </a:xfrm>
                <a:custGeom>
                  <a:avLst/>
                  <a:gdLst>
                    <a:gd name="connsiteX0" fmla="*/ 0 w 112487"/>
                    <a:gd name="connsiteY0" fmla="*/ 0 h 39069"/>
                    <a:gd name="connsiteX1" fmla="*/ 112487 w 112487"/>
                    <a:gd name="connsiteY1" fmla="*/ 39069 h 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2487" h="39069">
                      <a:moveTo>
                        <a:pt x="0" y="0"/>
                      </a:moveTo>
                      <a:cubicBezTo>
                        <a:pt x="42492" y="0"/>
                        <a:pt x="81570" y="14605"/>
                        <a:pt x="112487" y="39069"/>
                      </a:cubicBezTo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custDash>
                    <a:ds d="0" sp="0"/>
                    <a:ds d="573750" sp="2868000"/>
                  </a:custDash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C65E1C6F-9A2B-6A96-7B59-824AEC08D05A}"/>
                    </a:ext>
                  </a:extLst>
                </p:cNvPr>
                <p:cNvSpPr/>
                <p:nvPr/>
              </p:nvSpPr>
              <p:spPr>
                <a:xfrm>
                  <a:off x="1749970" y="2342729"/>
                  <a:ext cx="112726" cy="39265"/>
                </a:xfrm>
                <a:custGeom>
                  <a:avLst/>
                  <a:gdLst>
                    <a:gd name="connsiteX0" fmla="*/ 112726 w 112726"/>
                    <a:gd name="connsiteY0" fmla="*/ 39266 h 39265"/>
                    <a:gd name="connsiteX1" fmla="*/ 0 w 112726"/>
                    <a:gd name="connsiteY1" fmla="*/ 0 h 39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2726" h="39265">
                      <a:moveTo>
                        <a:pt x="112726" y="39266"/>
                      </a:moveTo>
                      <a:cubicBezTo>
                        <a:pt x="70132" y="39266"/>
                        <a:pt x="30960" y="24584"/>
                        <a:pt x="0" y="0"/>
                      </a:cubicBezTo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custDash>
                    <a:ds d="0" sp="0"/>
                    <a:ds d="573750" sp="2868000"/>
                  </a:custDash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0D6840AB-7FE2-D51B-AD6C-455C04AA8992}"/>
                    </a:ext>
                  </a:extLst>
                </p:cNvPr>
                <p:cNvSpPr/>
                <p:nvPr/>
              </p:nvSpPr>
              <p:spPr>
                <a:xfrm>
                  <a:off x="1831459" y="2169360"/>
                  <a:ext cx="62464" cy="62456"/>
                </a:xfrm>
                <a:custGeom>
                  <a:avLst/>
                  <a:gdLst>
                    <a:gd name="connsiteX0" fmla="*/ 60080 w 62464"/>
                    <a:gd name="connsiteY0" fmla="*/ 19278 h 62456"/>
                    <a:gd name="connsiteX1" fmla="*/ 43178 w 62464"/>
                    <a:gd name="connsiteY1" fmla="*/ 60071 h 62456"/>
                    <a:gd name="connsiteX2" fmla="*/ 2385 w 62464"/>
                    <a:gd name="connsiteY2" fmla="*/ 43178 h 62456"/>
                    <a:gd name="connsiteX3" fmla="*/ 19278 w 62464"/>
                    <a:gd name="connsiteY3" fmla="*/ 2385 h 62456"/>
                    <a:gd name="connsiteX4" fmla="*/ 60071 w 62464"/>
                    <a:gd name="connsiteY4" fmla="*/ 19286 h 62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464" h="62456">
                      <a:moveTo>
                        <a:pt x="60080" y="19278"/>
                      </a:moveTo>
                      <a:cubicBezTo>
                        <a:pt x="66678" y="35206"/>
                        <a:pt x="59115" y="53473"/>
                        <a:pt x="43178" y="60071"/>
                      </a:cubicBezTo>
                      <a:cubicBezTo>
                        <a:pt x="27250" y="66669"/>
                        <a:pt x="8983" y="59107"/>
                        <a:pt x="2385" y="43178"/>
                      </a:cubicBezTo>
                      <a:cubicBezTo>
                        <a:pt x="-4213" y="27250"/>
                        <a:pt x="3349" y="8983"/>
                        <a:pt x="19278" y="2385"/>
                      </a:cubicBezTo>
                      <a:cubicBezTo>
                        <a:pt x="35206" y="-4214"/>
                        <a:pt x="53473" y="3349"/>
                        <a:pt x="60071" y="19286"/>
                      </a:cubicBezTo>
                      <a:close/>
                    </a:path>
                  </a:pathLst>
                </a:custGeom>
                <a:noFill/>
                <a:ln w="14224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6C3C1D7D-7473-9EC4-03E0-C64B1E26F323}"/>
                </a:ext>
              </a:extLst>
            </p:cNvPr>
            <p:cNvSpPr txBox="1"/>
            <p:nvPr/>
          </p:nvSpPr>
          <p:spPr>
            <a:xfrm>
              <a:off x="1070400" y="4168266"/>
              <a:ext cx="888386" cy="47333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KDN Optimization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8123393E-7907-55C7-4901-4447DECD28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84036" y="3884757"/>
              <a:ext cx="252961" cy="232375"/>
              <a:chOff x="1681280" y="2019163"/>
              <a:chExt cx="487771" cy="47587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ECAB68D5-114F-0C6C-2DE0-4B640B6314F4}"/>
                  </a:ext>
                </a:extLst>
              </p:cNvPr>
              <p:cNvSpPr/>
              <p:nvPr/>
            </p:nvSpPr>
            <p:spPr>
              <a:xfrm>
                <a:off x="1732923" y="2070815"/>
                <a:ext cx="259545" cy="259545"/>
              </a:xfrm>
              <a:custGeom>
                <a:avLst/>
                <a:gdLst>
                  <a:gd name="connsiteX0" fmla="*/ 202551 w 259545"/>
                  <a:gd name="connsiteY0" fmla="*/ 237233 h 259545"/>
                  <a:gd name="connsiteX1" fmla="*/ 129773 w 259545"/>
                  <a:gd name="connsiteY1" fmla="*/ 259546 h 259545"/>
                  <a:gd name="connsiteX2" fmla="*/ 0 w 259545"/>
                  <a:gd name="connsiteY2" fmla="*/ 129773 h 259545"/>
                  <a:gd name="connsiteX3" fmla="*/ 129773 w 259545"/>
                  <a:gd name="connsiteY3" fmla="*/ 0 h 259545"/>
                  <a:gd name="connsiteX4" fmla="*/ 259546 w 259545"/>
                  <a:gd name="connsiteY4" fmla="*/ 129773 h 259545"/>
                  <a:gd name="connsiteX5" fmla="*/ 259119 w 259545"/>
                  <a:gd name="connsiteY5" fmla="*/ 140417 h 2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545" h="259545">
                    <a:moveTo>
                      <a:pt x="202551" y="237233"/>
                    </a:moveTo>
                    <a:cubicBezTo>
                      <a:pt x="181800" y="251317"/>
                      <a:pt x="156747" y="259546"/>
                      <a:pt x="129773" y="259546"/>
                    </a:cubicBezTo>
                    <a:cubicBezTo>
                      <a:pt x="58105" y="259546"/>
                      <a:pt x="0" y="201441"/>
                      <a:pt x="0" y="129773"/>
                    </a:cubicBezTo>
                    <a:cubicBezTo>
                      <a:pt x="0" y="58105"/>
                      <a:pt x="58105" y="0"/>
                      <a:pt x="129773" y="0"/>
                    </a:cubicBezTo>
                    <a:cubicBezTo>
                      <a:pt x="201441" y="0"/>
                      <a:pt x="259546" y="58105"/>
                      <a:pt x="259546" y="129773"/>
                    </a:cubicBezTo>
                    <a:cubicBezTo>
                      <a:pt x="259546" y="133358"/>
                      <a:pt x="259400" y="136909"/>
                      <a:pt x="259119" y="140417"/>
                    </a:cubicBezTo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CCA7935-069F-0A25-4B3A-A20E16DED6A5}"/>
                  </a:ext>
                </a:extLst>
              </p:cNvPr>
              <p:cNvSpPr/>
              <p:nvPr/>
            </p:nvSpPr>
            <p:spPr>
              <a:xfrm>
                <a:off x="1933781" y="2228892"/>
                <a:ext cx="235270" cy="266141"/>
              </a:xfrm>
              <a:custGeom>
                <a:avLst/>
                <a:gdLst>
                  <a:gd name="connsiteX0" fmla="*/ 227470 w 235270"/>
                  <a:gd name="connsiteY0" fmla="*/ 142168 h 266141"/>
                  <a:gd name="connsiteX1" fmla="*/ 227402 w 235270"/>
                  <a:gd name="connsiteY1" fmla="*/ 142193 h 266141"/>
                  <a:gd name="connsiteX2" fmla="*/ 226898 w 235270"/>
                  <a:gd name="connsiteY2" fmla="*/ 140674 h 266141"/>
                  <a:gd name="connsiteX3" fmla="*/ 197833 w 235270"/>
                  <a:gd name="connsiteY3" fmla="*/ 74067 h 266141"/>
                  <a:gd name="connsiteX4" fmla="*/ 194598 w 235270"/>
                  <a:gd name="connsiteY4" fmla="*/ 68724 h 266141"/>
                  <a:gd name="connsiteX5" fmla="*/ 172524 w 235270"/>
                  <a:gd name="connsiteY5" fmla="*/ 62740 h 266141"/>
                  <a:gd name="connsiteX6" fmla="*/ 161658 w 235270"/>
                  <a:gd name="connsiteY6" fmla="*/ 73999 h 266141"/>
                  <a:gd name="connsiteX7" fmla="*/ 133830 w 235270"/>
                  <a:gd name="connsiteY7" fmla="*/ 62177 h 266141"/>
                  <a:gd name="connsiteX8" fmla="*/ 120591 w 235270"/>
                  <a:gd name="connsiteY8" fmla="*/ 77277 h 266141"/>
                  <a:gd name="connsiteX9" fmla="*/ 93489 w 235270"/>
                  <a:gd name="connsiteY9" fmla="*/ 68041 h 266141"/>
                  <a:gd name="connsiteX10" fmla="*/ 79157 w 235270"/>
                  <a:gd name="connsiteY10" fmla="*/ 88818 h 266141"/>
                  <a:gd name="connsiteX11" fmla="*/ 51509 w 235270"/>
                  <a:gd name="connsiteY11" fmla="*/ 16740 h 266141"/>
                  <a:gd name="connsiteX12" fmla="*/ 23323 w 235270"/>
                  <a:gd name="connsiteY12" fmla="*/ 1179 h 266141"/>
                  <a:gd name="connsiteX13" fmla="*/ 12773 w 235270"/>
                  <a:gd name="connsiteY13" fmla="*/ 31601 h 266141"/>
                  <a:gd name="connsiteX14" fmla="*/ 61198 w 235270"/>
                  <a:gd name="connsiteY14" fmla="*/ 157848 h 266141"/>
                  <a:gd name="connsiteX15" fmla="*/ 46388 w 235270"/>
                  <a:gd name="connsiteY15" fmla="*/ 140546 h 266141"/>
                  <a:gd name="connsiteX16" fmla="*/ 5082 w 235270"/>
                  <a:gd name="connsiteY16" fmla="*/ 126035 h 266141"/>
                  <a:gd name="connsiteX17" fmla="*/ 24186 w 235270"/>
                  <a:gd name="connsiteY17" fmla="*/ 175151 h 266141"/>
                  <a:gd name="connsiteX18" fmla="*/ 60481 w 235270"/>
                  <a:gd name="connsiteY18" fmla="*/ 223874 h 266141"/>
                  <a:gd name="connsiteX19" fmla="*/ 89042 w 235270"/>
                  <a:gd name="connsiteY19" fmla="*/ 249200 h 266141"/>
                  <a:gd name="connsiteX20" fmla="*/ 177987 w 235270"/>
                  <a:gd name="connsiteY20" fmla="*/ 258855 h 266141"/>
                  <a:gd name="connsiteX21" fmla="*/ 227470 w 235270"/>
                  <a:gd name="connsiteY21" fmla="*/ 142185 h 26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5270" h="266141">
                    <a:moveTo>
                      <a:pt x="227470" y="142168"/>
                    </a:moveTo>
                    <a:lnTo>
                      <a:pt x="227402" y="142193"/>
                    </a:lnTo>
                    <a:cubicBezTo>
                      <a:pt x="227240" y="141681"/>
                      <a:pt x="227095" y="141177"/>
                      <a:pt x="226898" y="140674"/>
                    </a:cubicBezTo>
                    <a:cubicBezTo>
                      <a:pt x="226898" y="140674"/>
                      <a:pt x="207812" y="92872"/>
                      <a:pt x="197833" y="74067"/>
                    </a:cubicBezTo>
                    <a:cubicBezTo>
                      <a:pt x="197099" y="72437"/>
                      <a:pt x="196075" y="70960"/>
                      <a:pt x="194598" y="68724"/>
                    </a:cubicBezTo>
                    <a:cubicBezTo>
                      <a:pt x="189869" y="61537"/>
                      <a:pt x="179583" y="60102"/>
                      <a:pt x="172524" y="62740"/>
                    </a:cubicBezTo>
                    <a:cubicBezTo>
                      <a:pt x="166771" y="64883"/>
                      <a:pt x="163493" y="68843"/>
                      <a:pt x="161658" y="73999"/>
                    </a:cubicBezTo>
                    <a:cubicBezTo>
                      <a:pt x="156528" y="62706"/>
                      <a:pt x="144629" y="58028"/>
                      <a:pt x="133830" y="62177"/>
                    </a:cubicBezTo>
                    <a:cubicBezTo>
                      <a:pt x="126933" y="64823"/>
                      <a:pt x="122478" y="70516"/>
                      <a:pt x="120591" y="77277"/>
                    </a:cubicBezTo>
                    <a:cubicBezTo>
                      <a:pt x="114710" y="67810"/>
                      <a:pt x="103613" y="64157"/>
                      <a:pt x="93489" y="68041"/>
                    </a:cubicBezTo>
                    <a:cubicBezTo>
                      <a:pt x="84680" y="71421"/>
                      <a:pt x="79157" y="79539"/>
                      <a:pt x="79157" y="88818"/>
                    </a:cubicBezTo>
                    <a:lnTo>
                      <a:pt x="51509" y="16740"/>
                    </a:lnTo>
                    <a:cubicBezTo>
                      <a:pt x="46635" y="4038"/>
                      <a:pt x="34019" y="-2927"/>
                      <a:pt x="23323" y="1179"/>
                    </a:cubicBezTo>
                    <a:cubicBezTo>
                      <a:pt x="12628" y="5284"/>
                      <a:pt x="7907" y="18899"/>
                      <a:pt x="12773" y="31601"/>
                    </a:cubicBezTo>
                    <a:lnTo>
                      <a:pt x="61198" y="157848"/>
                    </a:lnTo>
                    <a:cubicBezTo>
                      <a:pt x="55419" y="150900"/>
                      <a:pt x="50237" y="144805"/>
                      <a:pt x="46388" y="140546"/>
                    </a:cubicBezTo>
                    <a:cubicBezTo>
                      <a:pt x="32670" y="125352"/>
                      <a:pt x="15120" y="119513"/>
                      <a:pt x="5082" y="126035"/>
                    </a:cubicBezTo>
                    <a:cubicBezTo>
                      <a:pt x="-9924" y="135774"/>
                      <a:pt x="11894" y="157174"/>
                      <a:pt x="24186" y="175151"/>
                    </a:cubicBezTo>
                    <a:cubicBezTo>
                      <a:pt x="34275" y="189909"/>
                      <a:pt x="54625" y="217549"/>
                      <a:pt x="60481" y="223874"/>
                    </a:cubicBezTo>
                    <a:cubicBezTo>
                      <a:pt x="70707" y="234911"/>
                      <a:pt x="80566" y="243874"/>
                      <a:pt x="89042" y="249200"/>
                    </a:cubicBezTo>
                    <a:cubicBezTo>
                      <a:pt x="116656" y="269132"/>
                      <a:pt x="148171" y="270284"/>
                      <a:pt x="177987" y="258855"/>
                    </a:cubicBezTo>
                    <a:cubicBezTo>
                      <a:pt x="214129" y="244992"/>
                      <a:pt x="251969" y="206051"/>
                      <a:pt x="227470" y="142185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339B1AC8-3793-4654-57CA-5A3B3E7B7598}"/>
                  </a:ext>
                </a:extLst>
              </p:cNvPr>
              <p:cNvSpPr/>
              <p:nvPr/>
            </p:nvSpPr>
            <p:spPr>
              <a:xfrm>
                <a:off x="1975183" y="2058241"/>
                <a:ext cx="68928" cy="157233"/>
              </a:xfrm>
              <a:custGeom>
                <a:avLst/>
                <a:gdLst>
                  <a:gd name="connsiteX0" fmla="*/ 0 w 68928"/>
                  <a:gd name="connsiteY0" fmla="*/ 0 h 157233"/>
                  <a:gd name="connsiteX1" fmla="*/ 68928 w 68928"/>
                  <a:gd name="connsiteY1" fmla="*/ 142346 h 157233"/>
                  <a:gd name="connsiteX2" fmla="*/ 68322 w 68928"/>
                  <a:gd name="connsiteY2" fmla="*/ 157233 h 15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928" h="157233">
                    <a:moveTo>
                      <a:pt x="0" y="0"/>
                    </a:moveTo>
                    <a:cubicBezTo>
                      <a:pt x="41989" y="33231"/>
                      <a:pt x="68928" y="84634"/>
                      <a:pt x="68928" y="142346"/>
                    </a:cubicBezTo>
                    <a:cubicBezTo>
                      <a:pt x="68928" y="147357"/>
                      <a:pt x="68723" y="152325"/>
                      <a:pt x="68322" y="157233"/>
                    </a:cubicBezTo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B914B6B7-576B-9511-1893-CC7A6363B815}"/>
                  </a:ext>
                </a:extLst>
              </p:cNvPr>
              <p:cNvSpPr/>
              <p:nvPr/>
            </p:nvSpPr>
            <p:spPr>
              <a:xfrm>
                <a:off x="1681280" y="2200588"/>
                <a:ext cx="68689" cy="142150"/>
              </a:xfrm>
              <a:custGeom>
                <a:avLst/>
                <a:gdLst>
                  <a:gd name="connsiteX0" fmla="*/ 68689 w 68689"/>
                  <a:gd name="connsiteY0" fmla="*/ 142150 h 142150"/>
                  <a:gd name="connsiteX1" fmla="*/ 0 w 68689"/>
                  <a:gd name="connsiteY1" fmla="*/ 0 h 14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689" h="142150">
                    <a:moveTo>
                      <a:pt x="68689" y="142150"/>
                    </a:moveTo>
                    <a:cubicBezTo>
                      <a:pt x="26837" y="108919"/>
                      <a:pt x="0" y="57592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930584D-9FD2-1399-2A76-6001F4C76464}"/>
                  </a:ext>
                </a:extLst>
              </p:cNvPr>
              <p:cNvSpPr/>
              <p:nvPr/>
            </p:nvSpPr>
            <p:spPr>
              <a:xfrm>
                <a:off x="1862696" y="2019163"/>
                <a:ext cx="112487" cy="39069"/>
              </a:xfrm>
              <a:custGeom>
                <a:avLst/>
                <a:gdLst>
                  <a:gd name="connsiteX0" fmla="*/ 0 w 112487"/>
                  <a:gd name="connsiteY0" fmla="*/ 0 h 39069"/>
                  <a:gd name="connsiteX1" fmla="*/ 112487 w 112487"/>
                  <a:gd name="connsiteY1" fmla="*/ 39069 h 3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487" h="39069">
                    <a:moveTo>
                      <a:pt x="0" y="0"/>
                    </a:moveTo>
                    <a:cubicBezTo>
                      <a:pt x="42492" y="0"/>
                      <a:pt x="81570" y="14605"/>
                      <a:pt x="112487" y="39069"/>
                    </a:cubicBezTo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custDash>
                  <a:ds d="0" sp="0"/>
                  <a:ds d="573750" sp="2868000"/>
                </a:custDash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9F19689-80A7-0F34-EC61-C2D712177E22}"/>
                  </a:ext>
                </a:extLst>
              </p:cNvPr>
              <p:cNvSpPr/>
              <p:nvPr/>
            </p:nvSpPr>
            <p:spPr>
              <a:xfrm>
                <a:off x="1749970" y="2342729"/>
                <a:ext cx="112726" cy="39265"/>
              </a:xfrm>
              <a:custGeom>
                <a:avLst/>
                <a:gdLst>
                  <a:gd name="connsiteX0" fmla="*/ 112726 w 112726"/>
                  <a:gd name="connsiteY0" fmla="*/ 39266 h 39265"/>
                  <a:gd name="connsiteX1" fmla="*/ 0 w 112726"/>
                  <a:gd name="connsiteY1" fmla="*/ 0 h 3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726" h="39265">
                    <a:moveTo>
                      <a:pt x="112726" y="39266"/>
                    </a:moveTo>
                    <a:cubicBezTo>
                      <a:pt x="70132" y="39266"/>
                      <a:pt x="30960" y="24584"/>
                      <a:pt x="0" y="0"/>
                    </a:cubicBezTo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custDash>
                  <a:ds d="0" sp="0"/>
                  <a:ds d="573750" sp="2868000"/>
                </a:custDash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A0B96CB1-39F4-EDEF-0A8F-F93684C8D250}"/>
                  </a:ext>
                </a:extLst>
              </p:cNvPr>
              <p:cNvSpPr/>
              <p:nvPr/>
            </p:nvSpPr>
            <p:spPr>
              <a:xfrm>
                <a:off x="1769084" y="2106952"/>
                <a:ext cx="187240" cy="187229"/>
              </a:xfrm>
              <a:custGeom>
                <a:avLst/>
                <a:gdLst>
                  <a:gd name="connsiteX0" fmla="*/ 164443 w 187240"/>
                  <a:gd name="connsiteY0" fmla="*/ 102710 h 187229"/>
                  <a:gd name="connsiteX1" fmla="*/ 162113 w 187240"/>
                  <a:gd name="connsiteY1" fmla="*/ 98493 h 187229"/>
                  <a:gd name="connsiteX2" fmla="*/ 162087 w 187240"/>
                  <a:gd name="connsiteY2" fmla="*/ 88787 h 187229"/>
                  <a:gd name="connsiteX3" fmla="*/ 164418 w 187240"/>
                  <a:gd name="connsiteY3" fmla="*/ 84562 h 187229"/>
                  <a:gd name="connsiteX4" fmla="*/ 184887 w 187240"/>
                  <a:gd name="connsiteY4" fmla="*/ 74174 h 187229"/>
                  <a:gd name="connsiteX5" fmla="*/ 186910 w 187240"/>
                  <a:gd name="connsiteY5" fmla="*/ 68702 h 187229"/>
                  <a:gd name="connsiteX6" fmla="*/ 177213 w 187240"/>
                  <a:gd name="connsiteY6" fmla="*/ 45288 h 187229"/>
                  <a:gd name="connsiteX7" fmla="*/ 171912 w 187240"/>
                  <a:gd name="connsiteY7" fmla="*/ 42847 h 187229"/>
                  <a:gd name="connsiteX8" fmla="*/ 150094 w 187240"/>
                  <a:gd name="connsiteY8" fmla="*/ 49983 h 187229"/>
                  <a:gd name="connsiteX9" fmla="*/ 145459 w 187240"/>
                  <a:gd name="connsiteY9" fmla="*/ 48643 h 187229"/>
                  <a:gd name="connsiteX10" fmla="*/ 138613 w 187240"/>
                  <a:gd name="connsiteY10" fmla="*/ 41763 h 187229"/>
                  <a:gd name="connsiteX11" fmla="*/ 137282 w 187240"/>
                  <a:gd name="connsiteY11" fmla="*/ 37128 h 187229"/>
                  <a:gd name="connsiteX12" fmla="*/ 144409 w 187240"/>
                  <a:gd name="connsiteY12" fmla="*/ 15327 h 187229"/>
                  <a:gd name="connsiteX13" fmla="*/ 141968 w 187240"/>
                  <a:gd name="connsiteY13" fmla="*/ 10026 h 187229"/>
                  <a:gd name="connsiteX14" fmla="*/ 118554 w 187240"/>
                  <a:gd name="connsiteY14" fmla="*/ 329 h 187229"/>
                  <a:gd name="connsiteX15" fmla="*/ 113082 w 187240"/>
                  <a:gd name="connsiteY15" fmla="*/ 2352 h 187229"/>
                  <a:gd name="connsiteX16" fmla="*/ 102711 w 187240"/>
                  <a:gd name="connsiteY16" fmla="*/ 22804 h 187229"/>
                  <a:gd name="connsiteX17" fmla="*/ 98494 w 187240"/>
                  <a:gd name="connsiteY17" fmla="*/ 25134 h 187229"/>
                  <a:gd name="connsiteX18" fmla="*/ 88789 w 187240"/>
                  <a:gd name="connsiteY18" fmla="*/ 25160 h 187229"/>
                  <a:gd name="connsiteX19" fmla="*/ 84563 w 187240"/>
                  <a:gd name="connsiteY19" fmla="*/ 22830 h 187229"/>
                  <a:gd name="connsiteX20" fmla="*/ 74175 w 187240"/>
                  <a:gd name="connsiteY20" fmla="*/ 2352 h 187229"/>
                  <a:gd name="connsiteX21" fmla="*/ 68703 w 187240"/>
                  <a:gd name="connsiteY21" fmla="*/ 329 h 187229"/>
                  <a:gd name="connsiteX22" fmla="*/ 45289 w 187240"/>
                  <a:gd name="connsiteY22" fmla="*/ 10026 h 187229"/>
                  <a:gd name="connsiteX23" fmla="*/ 42848 w 187240"/>
                  <a:gd name="connsiteY23" fmla="*/ 15327 h 187229"/>
                  <a:gd name="connsiteX24" fmla="*/ 49984 w 187240"/>
                  <a:gd name="connsiteY24" fmla="*/ 37145 h 187229"/>
                  <a:gd name="connsiteX25" fmla="*/ 48644 w 187240"/>
                  <a:gd name="connsiteY25" fmla="*/ 41780 h 187229"/>
                  <a:gd name="connsiteX26" fmla="*/ 41764 w 187240"/>
                  <a:gd name="connsiteY26" fmla="*/ 48626 h 187229"/>
                  <a:gd name="connsiteX27" fmla="*/ 37129 w 187240"/>
                  <a:gd name="connsiteY27" fmla="*/ 49957 h 187229"/>
                  <a:gd name="connsiteX28" fmla="*/ 15328 w 187240"/>
                  <a:gd name="connsiteY28" fmla="*/ 42830 h 187229"/>
                  <a:gd name="connsiteX29" fmla="*/ 10027 w 187240"/>
                  <a:gd name="connsiteY29" fmla="*/ 45271 h 187229"/>
                  <a:gd name="connsiteX30" fmla="*/ 330 w 187240"/>
                  <a:gd name="connsiteY30" fmla="*/ 68685 h 187229"/>
                  <a:gd name="connsiteX31" fmla="*/ 2353 w 187240"/>
                  <a:gd name="connsiteY31" fmla="*/ 74157 h 187229"/>
                  <a:gd name="connsiteX32" fmla="*/ 22805 w 187240"/>
                  <a:gd name="connsiteY32" fmla="*/ 84528 h 187229"/>
                  <a:gd name="connsiteX33" fmla="*/ 25136 w 187240"/>
                  <a:gd name="connsiteY33" fmla="*/ 88745 h 187229"/>
                  <a:gd name="connsiteX34" fmla="*/ 25153 w 187240"/>
                  <a:gd name="connsiteY34" fmla="*/ 98450 h 187229"/>
                  <a:gd name="connsiteX35" fmla="*/ 22822 w 187240"/>
                  <a:gd name="connsiteY35" fmla="*/ 102675 h 187229"/>
                  <a:gd name="connsiteX36" fmla="*/ 2353 w 187240"/>
                  <a:gd name="connsiteY36" fmla="*/ 113064 h 187229"/>
                  <a:gd name="connsiteX37" fmla="*/ 330 w 187240"/>
                  <a:gd name="connsiteY37" fmla="*/ 118535 h 187229"/>
                  <a:gd name="connsiteX38" fmla="*/ 10027 w 187240"/>
                  <a:gd name="connsiteY38" fmla="*/ 141950 h 187229"/>
                  <a:gd name="connsiteX39" fmla="*/ 15328 w 187240"/>
                  <a:gd name="connsiteY39" fmla="*/ 144391 h 187229"/>
                  <a:gd name="connsiteX40" fmla="*/ 37146 w 187240"/>
                  <a:gd name="connsiteY40" fmla="*/ 137255 h 187229"/>
                  <a:gd name="connsiteX41" fmla="*/ 41781 w 187240"/>
                  <a:gd name="connsiteY41" fmla="*/ 138595 h 187229"/>
                  <a:gd name="connsiteX42" fmla="*/ 48627 w 187240"/>
                  <a:gd name="connsiteY42" fmla="*/ 145475 h 187229"/>
                  <a:gd name="connsiteX43" fmla="*/ 49958 w 187240"/>
                  <a:gd name="connsiteY43" fmla="*/ 150110 h 187229"/>
                  <a:gd name="connsiteX44" fmla="*/ 42831 w 187240"/>
                  <a:gd name="connsiteY44" fmla="*/ 171902 h 187229"/>
                  <a:gd name="connsiteX45" fmla="*/ 45272 w 187240"/>
                  <a:gd name="connsiteY45" fmla="*/ 177203 h 187229"/>
                  <a:gd name="connsiteX46" fmla="*/ 68686 w 187240"/>
                  <a:gd name="connsiteY46" fmla="*/ 186900 h 187229"/>
                  <a:gd name="connsiteX47" fmla="*/ 74158 w 187240"/>
                  <a:gd name="connsiteY47" fmla="*/ 184877 h 187229"/>
                  <a:gd name="connsiteX48" fmla="*/ 84529 w 187240"/>
                  <a:gd name="connsiteY48" fmla="*/ 164425 h 187229"/>
                  <a:gd name="connsiteX49" fmla="*/ 88746 w 187240"/>
                  <a:gd name="connsiteY49" fmla="*/ 162095 h 187229"/>
                  <a:gd name="connsiteX50" fmla="*/ 98451 w 187240"/>
                  <a:gd name="connsiteY50" fmla="*/ 162069 h 187229"/>
                  <a:gd name="connsiteX51" fmla="*/ 102677 w 187240"/>
                  <a:gd name="connsiteY51" fmla="*/ 164399 h 187229"/>
                  <a:gd name="connsiteX52" fmla="*/ 113065 w 187240"/>
                  <a:gd name="connsiteY52" fmla="*/ 184869 h 187229"/>
                  <a:gd name="connsiteX53" fmla="*/ 118537 w 187240"/>
                  <a:gd name="connsiteY53" fmla="*/ 186892 h 187229"/>
                  <a:gd name="connsiteX54" fmla="*/ 141951 w 187240"/>
                  <a:gd name="connsiteY54" fmla="*/ 177195 h 187229"/>
                  <a:gd name="connsiteX55" fmla="*/ 144392 w 187240"/>
                  <a:gd name="connsiteY55" fmla="*/ 171894 h 187229"/>
                  <a:gd name="connsiteX56" fmla="*/ 137256 w 187240"/>
                  <a:gd name="connsiteY56" fmla="*/ 150076 h 187229"/>
                  <a:gd name="connsiteX57" fmla="*/ 138596 w 187240"/>
                  <a:gd name="connsiteY57" fmla="*/ 145441 h 187229"/>
                  <a:gd name="connsiteX58" fmla="*/ 145476 w 187240"/>
                  <a:gd name="connsiteY58" fmla="*/ 138595 h 18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87240" h="187229">
                    <a:moveTo>
                      <a:pt x="164443" y="102710"/>
                    </a:moveTo>
                    <a:cubicBezTo>
                      <a:pt x="162873" y="101916"/>
                      <a:pt x="161993" y="100243"/>
                      <a:pt x="162113" y="98493"/>
                    </a:cubicBezTo>
                    <a:cubicBezTo>
                      <a:pt x="162335" y="95283"/>
                      <a:pt x="162326" y="92040"/>
                      <a:pt x="162087" y="88787"/>
                    </a:cubicBezTo>
                    <a:cubicBezTo>
                      <a:pt x="161959" y="87029"/>
                      <a:pt x="162847" y="85356"/>
                      <a:pt x="164418" y="84562"/>
                    </a:cubicBezTo>
                    <a:lnTo>
                      <a:pt x="184887" y="74174"/>
                    </a:lnTo>
                    <a:cubicBezTo>
                      <a:pt x="186893" y="73158"/>
                      <a:pt x="187772" y="70776"/>
                      <a:pt x="186910" y="68702"/>
                    </a:cubicBezTo>
                    <a:lnTo>
                      <a:pt x="177213" y="45288"/>
                    </a:lnTo>
                    <a:cubicBezTo>
                      <a:pt x="176351" y="43214"/>
                      <a:pt x="174046" y="42147"/>
                      <a:pt x="171912" y="42847"/>
                    </a:cubicBezTo>
                    <a:lnTo>
                      <a:pt x="150094" y="49983"/>
                    </a:lnTo>
                    <a:cubicBezTo>
                      <a:pt x="148421" y="50529"/>
                      <a:pt x="146612" y="49983"/>
                      <a:pt x="145459" y="48643"/>
                    </a:cubicBezTo>
                    <a:cubicBezTo>
                      <a:pt x="143325" y="46176"/>
                      <a:pt x="141038" y="43879"/>
                      <a:pt x="138613" y="41763"/>
                    </a:cubicBezTo>
                    <a:cubicBezTo>
                      <a:pt x="137282" y="40610"/>
                      <a:pt x="136735" y="38801"/>
                      <a:pt x="137282" y="37128"/>
                    </a:cubicBezTo>
                    <a:lnTo>
                      <a:pt x="144409" y="15327"/>
                    </a:lnTo>
                    <a:cubicBezTo>
                      <a:pt x="145109" y="13193"/>
                      <a:pt x="144042" y="10879"/>
                      <a:pt x="141968" y="10026"/>
                    </a:cubicBezTo>
                    <a:lnTo>
                      <a:pt x="118554" y="329"/>
                    </a:lnTo>
                    <a:cubicBezTo>
                      <a:pt x="116479" y="-533"/>
                      <a:pt x="114098" y="354"/>
                      <a:pt x="113082" y="2352"/>
                    </a:cubicBezTo>
                    <a:lnTo>
                      <a:pt x="102711" y="22804"/>
                    </a:lnTo>
                    <a:cubicBezTo>
                      <a:pt x="101917" y="24375"/>
                      <a:pt x="100244" y="25254"/>
                      <a:pt x="98494" y="25134"/>
                    </a:cubicBezTo>
                    <a:cubicBezTo>
                      <a:pt x="95285" y="24913"/>
                      <a:pt x="92041" y="24921"/>
                      <a:pt x="88789" y="25160"/>
                    </a:cubicBezTo>
                    <a:cubicBezTo>
                      <a:pt x="87030" y="25288"/>
                      <a:pt x="85357" y="24400"/>
                      <a:pt x="84563" y="22830"/>
                    </a:cubicBezTo>
                    <a:lnTo>
                      <a:pt x="74175" y="2352"/>
                    </a:lnTo>
                    <a:cubicBezTo>
                      <a:pt x="73159" y="354"/>
                      <a:pt x="70769" y="-533"/>
                      <a:pt x="68703" y="329"/>
                    </a:cubicBezTo>
                    <a:lnTo>
                      <a:pt x="45289" y="10026"/>
                    </a:lnTo>
                    <a:cubicBezTo>
                      <a:pt x="43215" y="10888"/>
                      <a:pt x="42157" y="13193"/>
                      <a:pt x="42848" y="15327"/>
                    </a:cubicBezTo>
                    <a:lnTo>
                      <a:pt x="49984" y="37145"/>
                    </a:lnTo>
                    <a:cubicBezTo>
                      <a:pt x="50530" y="38818"/>
                      <a:pt x="49984" y="40627"/>
                      <a:pt x="48644" y="41780"/>
                    </a:cubicBezTo>
                    <a:cubicBezTo>
                      <a:pt x="46177" y="43914"/>
                      <a:pt x="43881" y="46201"/>
                      <a:pt x="41764" y="48626"/>
                    </a:cubicBezTo>
                    <a:cubicBezTo>
                      <a:pt x="40612" y="49957"/>
                      <a:pt x="38802" y="50503"/>
                      <a:pt x="37129" y="49957"/>
                    </a:cubicBezTo>
                    <a:lnTo>
                      <a:pt x="15328" y="42830"/>
                    </a:lnTo>
                    <a:cubicBezTo>
                      <a:pt x="13194" y="42130"/>
                      <a:pt x="10881" y="43197"/>
                      <a:pt x="10027" y="45271"/>
                    </a:cubicBezTo>
                    <a:lnTo>
                      <a:pt x="330" y="68685"/>
                    </a:lnTo>
                    <a:cubicBezTo>
                      <a:pt x="-532" y="70759"/>
                      <a:pt x="356" y="73141"/>
                      <a:pt x="2353" y="74157"/>
                    </a:cubicBezTo>
                    <a:lnTo>
                      <a:pt x="22805" y="84528"/>
                    </a:lnTo>
                    <a:cubicBezTo>
                      <a:pt x="24376" y="85322"/>
                      <a:pt x="25255" y="86995"/>
                      <a:pt x="25136" y="88745"/>
                    </a:cubicBezTo>
                    <a:cubicBezTo>
                      <a:pt x="24914" y="91954"/>
                      <a:pt x="24922" y="95198"/>
                      <a:pt x="25153" y="98450"/>
                    </a:cubicBezTo>
                    <a:cubicBezTo>
                      <a:pt x="25281" y="100209"/>
                      <a:pt x="24393" y="101882"/>
                      <a:pt x="22822" y="102675"/>
                    </a:cubicBezTo>
                    <a:lnTo>
                      <a:pt x="2353" y="113064"/>
                    </a:lnTo>
                    <a:cubicBezTo>
                      <a:pt x="347" y="114080"/>
                      <a:pt x="-532" y="116461"/>
                      <a:pt x="330" y="118535"/>
                    </a:cubicBezTo>
                    <a:lnTo>
                      <a:pt x="10027" y="141950"/>
                    </a:lnTo>
                    <a:cubicBezTo>
                      <a:pt x="10889" y="144024"/>
                      <a:pt x="13194" y="145082"/>
                      <a:pt x="15328" y="144391"/>
                    </a:cubicBezTo>
                    <a:lnTo>
                      <a:pt x="37146" y="137255"/>
                    </a:lnTo>
                    <a:cubicBezTo>
                      <a:pt x="38819" y="136708"/>
                      <a:pt x="40629" y="137255"/>
                      <a:pt x="41781" y="138595"/>
                    </a:cubicBezTo>
                    <a:cubicBezTo>
                      <a:pt x="43915" y="141062"/>
                      <a:pt x="46203" y="143358"/>
                      <a:pt x="48627" y="145475"/>
                    </a:cubicBezTo>
                    <a:cubicBezTo>
                      <a:pt x="49950" y="146627"/>
                      <a:pt x="50505" y="148437"/>
                      <a:pt x="49958" y="150110"/>
                    </a:cubicBezTo>
                    <a:lnTo>
                      <a:pt x="42831" y="171902"/>
                    </a:lnTo>
                    <a:cubicBezTo>
                      <a:pt x="42131" y="174036"/>
                      <a:pt x="43198" y="176350"/>
                      <a:pt x="45272" y="177203"/>
                    </a:cubicBezTo>
                    <a:lnTo>
                      <a:pt x="68686" y="186900"/>
                    </a:lnTo>
                    <a:cubicBezTo>
                      <a:pt x="70761" y="187762"/>
                      <a:pt x="73151" y="186875"/>
                      <a:pt x="74158" y="184877"/>
                    </a:cubicBezTo>
                    <a:lnTo>
                      <a:pt x="84529" y="164425"/>
                    </a:lnTo>
                    <a:cubicBezTo>
                      <a:pt x="85323" y="162854"/>
                      <a:pt x="86996" y="161975"/>
                      <a:pt x="88746" y="162095"/>
                    </a:cubicBezTo>
                    <a:cubicBezTo>
                      <a:pt x="91956" y="162316"/>
                      <a:pt x="95199" y="162308"/>
                      <a:pt x="98451" y="162069"/>
                    </a:cubicBezTo>
                    <a:cubicBezTo>
                      <a:pt x="100210" y="161941"/>
                      <a:pt x="101883" y="162829"/>
                      <a:pt x="102677" y="164399"/>
                    </a:cubicBezTo>
                    <a:lnTo>
                      <a:pt x="113065" y="184869"/>
                    </a:lnTo>
                    <a:cubicBezTo>
                      <a:pt x="114081" y="186875"/>
                      <a:pt x="116462" y="187754"/>
                      <a:pt x="118537" y="186892"/>
                    </a:cubicBezTo>
                    <a:lnTo>
                      <a:pt x="141951" y="177195"/>
                    </a:lnTo>
                    <a:cubicBezTo>
                      <a:pt x="144025" y="176333"/>
                      <a:pt x="145092" y="174028"/>
                      <a:pt x="144392" y="171894"/>
                    </a:cubicBezTo>
                    <a:lnTo>
                      <a:pt x="137256" y="150076"/>
                    </a:lnTo>
                    <a:cubicBezTo>
                      <a:pt x="136710" y="148403"/>
                      <a:pt x="137256" y="146593"/>
                      <a:pt x="138596" y="145441"/>
                    </a:cubicBezTo>
                    <a:cubicBezTo>
                      <a:pt x="141063" y="143307"/>
                      <a:pt x="143359" y="141019"/>
                      <a:pt x="145476" y="138595"/>
                    </a:cubicBezTo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A919D4E3-C0FA-3396-6950-25C1295938BA}"/>
                  </a:ext>
                </a:extLst>
              </p:cNvPr>
              <p:cNvSpPr/>
              <p:nvPr/>
            </p:nvSpPr>
            <p:spPr>
              <a:xfrm>
                <a:off x="1831459" y="2169360"/>
                <a:ext cx="62464" cy="62456"/>
              </a:xfrm>
              <a:custGeom>
                <a:avLst/>
                <a:gdLst>
                  <a:gd name="connsiteX0" fmla="*/ 60080 w 62464"/>
                  <a:gd name="connsiteY0" fmla="*/ 19278 h 62456"/>
                  <a:gd name="connsiteX1" fmla="*/ 43178 w 62464"/>
                  <a:gd name="connsiteY1" fmla="*/ 60071 h 62456"/>
                  <a:gd name="connsiteX2" fmla="*/ 2385 w 62464"/>
                  <a:gd name="connsiteY2" fmla="*/ 43178 h 62456"/>
                  <a:gd name="connsiteX3" fmla="*/ 19278 w 62464"/>
                  <a:gd name="connsiteY3" fmla="*/ 2385 h 62456"/>
                  <a:gd name="connsiteX4" fmla="*/ 60071 w 62464"/>
                  <a:gd name="connsiteY4" fmla="*/ 19286 h 6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64" h="62456">
                    <a:moveTo>
                      <a:pt x="60080" y="19278"/>
                    </a:moveTo>
                    <a:cubicBezTo>
                      <a:pt x="66678" y="35206"/>
                      <a:pt x="59115" y="53473"/>
                      <a:pt x="43178" y="60071"/>
                    </a:cubicBezTo>
                    <a:cubicBezTo>
                      <a:pt x="27250" y="66669"/>
                      <a:pt x="8983" y="59107"/>
                      <a:pt x="2385" y="43178"/>
                    </a:cubicBezTo>
                    <a:cubicBezTo>
                      <a:pt x="-4213" y="27250"/>
                      <a:pt x="3349" y="8983"/>
                      <a:pt x="19278" y="2385"/>
                    </a:cubicBezTo>
                    <a:cubicBezTo>
                      <a:pt x="35206" y="-4214"/>
                      <a:pt x="53473" y="3349"/>
                      <a:pt x="60071" y="19286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accent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B675035-DD88-B019-BCA1-8F525C11F0C6}"/>
                </a:ext>
              </a:extLst>
            </p:cNvPr>
            <p:cNvSpPr txBox="1"/>
            <p:nvPr/>
          </p:nvSpPr>
          <p:spPr>
            <a:xfrm>
              <a:off x="1185064" y="3678540"/>
              <a:ext cx="192566" cy="2397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7213EA"/>
                  </a:solidFill>
                  <a:effectLst/>
                  <a:uLnTx/>
                  <a:uFillTx/>
                  <a:latin typeface="KPMG Bold"/>
                  <a:ea typeface="+mn-ea"/>
                  <a:cs typeface="+mn-cs"/>
                </a:rPr>
                <a:t>1</a:t>
              </a:r>
            </a:p>
          </p:txBody>
        </p: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B2C866C0-0DC0-0A6D-3AC3-E4DB6F276193}"/>
              </a:ext>
            </a:extLst>
          </p:cNvPr>
          <p:cNvSpPr txBox="1"/>
          <p:nvPr/>
        </p:nvSpPr>
        <p:spPr>
          <a:xfrm>
            <a:off x="9340226" y="3552529"/>
            <a:ext cx="857669" cy="45127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Demand-driven training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F3DFFB-DE0B-58CC-4906-68B587E3A010}"/>
              </a:ext>
            </a:extLst>
          </p:cNvPr>
          <p:cNvSpPr/>
          <p:nvPr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MG Bold"/>
              <a:ea typeface="+mn-ea"/>
              <a:cs typeface="Calibri Ligh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D4E481-4906-3D08-293C-28D4C1194FEC}"/>
              </a:ext>
            </a:extLst>
          </p:cNvPr>
          <p:cNvSpPr/>
          <p:nvPr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D45DB8C3-871E-1C15-D5E5-AEC0B4967DC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5" name="Picture 14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CF967926-9D52-0334-A404-AAFBFB857F8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D1D1D96-B1A3-3280-7DCB-DD616DD2E125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 Skills Academy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BD299A0-0B6D-B4E3-B1EB-32DA8D553E4E}"/>
              </a:ext>
            </a:extLst>
          </p:cNvPr>
          <p:cNvSpPr txBox="1">
            <a:spLocks/>
          </p:cNvSpPr>
          <p:nvPr/>
        </p:nvSpPr>
        <p:spPr>
          <a:xfrm>
            <a:off x="578763" y="118569"/>
            <a:ext cx="11350193" cy="45540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ts val="2774"/>
              </a:lnSpc>
              <a:spcBef>
                <a:spcPct val="0"/>
              </a:spcBef>
              <a:buNone/>
              <a:defRPr sz="2399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77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Growth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8F5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Strategy V3.0: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D349C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Roadmap 2025 - 2030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B98BD7B-DBAE-F37C-E1D9-FA4FFDDD66C0}"/>
              </a:ext>
            </a:extLst>
          </p:cNvPr>
          <p:cNvCxnSpPr>
            <a:cxnSpLocks/>
          </p:cNvCxnSpPr>
          <p:nvPr/>
        </p:nvCxnSpPr>
        <p:spPr>
          <a:xfrm>
            <a:off x="6431003" y="3577208"/>
            <a:ext cx="0" cy="3762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ooter Placeholder 2">
            <a:extLst>
              <a:ext uri="{FF2B5EF4-FFF2-40B4-BE49-F238E27FC236}">
                <a16:creationId xmlns:a16="http://schemas.microsoft.com/office/drawing/2014/main" id="{1F104C3C-594F-6191-DE48-9A119C2B577F}"/>
              </a:ext>
            </a:extLst>
          </p:cNvPr>
          <p:cNvSpPr txBox="1">
            <a:spLocks/>
          </p:cNvSpPr>
          <p:nvPr/>
        </p:nvSpPr>
        <p:spPr>
          <a:xfrm>
            <a:off x="7722591" y="6003797"/>
            <a:ext cx="4468342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DK"/>
            </a:defPPr>
            <a:lvl1pPr marL="0" algn="r" defTabSz="914400" rtl="0" eaLnBrk="1" latinLnBrk="0" hangingPunct="1">
              <a:defRPr sz="900" kern="1200">
                <a:solidFill>
                  <a:srgbClr val="06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>
                <a:ln>
                  <a:noFill/>
                </a:ln>
                <a:solidFill>
                  <a:srgbClr val="0620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Footnote: 1</a:t>
            </a: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0620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.Global priorities for UNESCO </a:t>
            </a:r>
            <a:r>
              <a:rPr kumimoji="0" lang="en-US" sz="900" b="0" i="0" u="sng" strike="noStrike" kern="1200" cap="none" spc="0" normalizeH="0" baseline="0" noProof="0">
                <a:ln>
                  <a:noFill/>
                </a:ln>
                <a:solidFill>
                  <a:srgbClr val="062032"/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  <a:hlinkClick r:id="rId11"/>
              </a:rPr>
              <a:t>Medium-Term Strategy for 2022-2029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Inter"/>
                <a:ea typeface="+mn-ea"/>
                <a:cs typeface="Arial" panose="020B0604020202020204" pitchFamily="34" charset="0"/>
              </a:rPr>
              <a:t> </a:t>
            </a: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06203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7A7997-EFB4-6161-44AF-2E090921D4F4}"/>
              </a:ext>
            </a:extLst>
          </p:cNvPr>
          <p:cNvCxnSpPr>
            <a:cxnSpLocks/>
          </p:cNvCxnSpPr>
          <p:nvPr/>
        </p:nvCxnSpPr>
        <p:spPr>
          <a:xfrm>
            <a:off x="4151855" y="2460914"/>
            <a:ext cx="0" cy="37622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382A03CE-25AC-5604-FEE8-E41B01205F0E}"/>
              </a:ext>
            </a:extLst>
          </p:cNvPr>
          <p:cNvSpPr/>
          <p:nvPr/>
        </p:nvSpPr>
        <p:spPr>
          <a:xfrm>
            <a:off x="2407368" y="4610912"/>
            <a:ext cx="5922870" cy="7308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10" tIns="54610" rIns="54610" bIns="546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Forme libre : forme 64">
            <a:extLst>
              <a:ext uri="{FF2B5EF4-FFF2-40B4-BE49-F238E27FC236}">
                <a16:creationId xmlns:a16="http://schemas.microsoft.com/office/drawing/2014/main" id="{C37BA0F0-8746-7D00-7BC0-9B8B6B004483}"/>
              </a:ext>
            </a:extLst>
          </p:cNvPr>
          <p:cNvSpPr/>
          <p:nvPr/>
        </p:nvSpPr>
        <p:spPr>
          <a:xfrm>
            <a:off x="1194137" y="996162"/>
            <a:ext cx="9515870" cy="2893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algn="ctr" defTabSz="533201">
              <a:lnSpc>
                <a:spcPct val="110000"/>
              </a:lnSpc>
              <a:spcBef>
                <a:spcPct val="0"/>
              </a:spcBef>
              <a:defRPr/>
            </a:pPr>
            <a:r>
              <a:rPr lang="en-GB" sz="1799" kern="0" dirty="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Scaling to support </a:t>
            </a:r>
            <a:r>
              <a:rPr lang="en-GB" sz="1799" b="1" kern="0" dirty="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10 million learners </a:t>
            </a:r>
            <a:r>
              <a:rPr lang="en-GB" sz="1799" kern="0" dirty="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by 2030 to enhance their </a:t>
            </a:r>
            <a:r>
              <a:rPr lang="en-GB" sz="1799" b="1" kern="0" dirty="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employability</a:t>
            </a:r>
            <a:r>
              <a:rPr lang="en-GB" sz="1799" kern="0" dirty="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 and</a:t>
            </a:r>
            <a:r>
              <a:rPr lang="en-GB" sz="1799" b="1" kern="0" dirty="0">
                <a:solidFill>
                  <a:prstClr val="white"/>
                </a:solidFill>
                <a:latin typeface="Calibri"/>
                <a:ea typeface="Calibri"/>
                <a:cs typeface="Calibri"/>
              </a:rPr>
              <a:t> resilience</a:t>
            </a:r>
            <a:endParaRPr lang="en-GB" sz="1799" kern="0" dirty="0">
              <a:solidFill>
                <a:prstClr val="white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2214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15F3F-C591-4735-A180-97319060B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3FE4172E-637A-24D0-2566-1916F7635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736" y="1295806"/>
            <a:ext cx="11082528" cy="276999"/>
          </a:xfrm>
        </p:spPr>
        <p:txBody>
          <a:bodyPr/>
          <a:lstStyle/>
          <a:p>
            <a:pPr algn="ctr"/>
            <a:r>
              <a:rPr lang="en-US" b="1"/>
              <a:t>GSA Learners’ projections by 2030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DDC721-DDC6-C1EF-545E-D265577176F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540F4793-22E1-7077-5BD6-DCC630A7AA6F}"/>
              </a:ext>
            </a:extLst>
          </p:cNvPr>
          <p:cNvSpPr txBox="1">
            <a:spLocks/>
          </p:cNvSpPr>
          <p:nvPr/>
        </p:nvSpPr>
        <p:spPr>
          <a:xfrm>
            <a:off x="427650" y="6391213"/>
            <a:ext cx="7296098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DK"/>
            </a:defPPr>
            <a:lvl1pPr marL="0" algn="r" defTabSz="914400" rtl="0" eaLnBrk="1" latinLnBrk="0" hangingPunct="1">
              <a:defRPr sz="900" kern="1200">
                <a:solidFill>
                  <a:srgbClr val="06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06203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xx</a:t>
            </a:r>
            <a:endParaRPr kumimoji="0" lang="en-DK" sz="900" b="0" i="0" u="none" strike="noStrike" kern="1200" cap="none" spc="0" normalizeH="0" baseline="0" noProof="0">
              <a:ln>
                <a:noFill/>
              </a:ln>
              <a:solidFill>
                <a:srgbClr val="06203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7BB2A26-CC16-2956-7FFA-DEEEB266BA43}"/>
              </a:ext>
            </a:extLst>
          </p:cNvPr>
          <p:cNvSpPr txBox="1"/>
          <p:nvPr/>
        </p:nvSpPr>
        <p:spPr>
          <a:xfrm>
            <a:off x="338513" y="1927302"/>
            <a:ext cx="4818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Cumulative learner data between 2021 and 2024 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BE03FF-3217-35DF-A19B-21E9FB4DCA48}"/>
              </a:ext>
            </a:extLst>
          </p:cNvPr>
          <p:cNvSpPr/>
          <p:nvPr/>
        </p:nvSpPr>
        <p:spPr>
          <a:xfrm>
            <a:off x="5222642" y="5979078"/>
            <a:ext cx="813996" cy="28792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540 350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DFA129-6DE8-788E-89F3-C8DEC634E366}"/>
              </a:ext>
            </a:extLst>
          </p:cNvPr>
          <p:cNvSpPr txBox="1"/>
          <p:nvPr/>
        </p:nvSpPr>
        <p:spPr>
          <a:xfrm>
            <a:off x="3140361" y="5958393"/>
            <a:ext cx="22812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616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Forecasted Annual Growth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2EA1530-F366-C62C-B962-BE21F32084A7}"/>
              </a:ext>
            </a:extLst>
          </p:cNvPr>
          <p:cNvSpPr/>
          <p:nvPr/>
        </p:nvSpPr>
        <p:spPr>
          <a:xfrm>
            <a:off x="8560055" y="5985617"/>
            <a:ext cx="813996" cy="28792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1 570 000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DED7C3-162B-EF89-439D-5C026A5E4201}"/>
              </a:ext>
            </a:extLst>
          </p:cNvPr>
          <p:cNvSpPr/>
          <p:nvPr/>
        </p:nvSpPr>
        <p:spPr>
          <a:xfrm>
            <a:off x="6309952" y="5985617"/>
            <a:ext cx="813996" cy="28792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760 000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5B2B3AB-8AE2-30A1-FFF1-BC1F227E22B9}"/>
              </a:ext>
            </a:extLst>
          </p:cNvPr>
          <p:cNvSpPr/>
          <p:nvPr/>
        </p:nvSpPr>
        <p:spPr>
          <a:xfrm>
            <a:off x="7450500" y="5974694"/>
            <a:ext cx="813996" cy="28792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1 090 000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A9E3A9F-38D6-BAE0-C172-7D1FB899CB23}"/>
              </a:ext>
            </a:extLst>
          </p:cNvPr>
          <p:cNvSpPr/>
          <p:nvPr/>
        </p:nvSpPr>
        <p:spPr>
          <a:xfrm>
            <a:off x="9671580" y="5985617"/>
            <a:ext cx="813996" cy="28792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2 250 000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F037E7-414B-2685-6737-4CCD38F8C6E1}"/>
              </a:ext>
            </a:extLst>
          </p:cNvPr>
          <p:cNvSpPr txBox="1">
            <a:spLocks/>
          </p:cNvSpPr>
          <p:nvPr/>
        </p:nvSpPr>
        <p:spPr>
          <a:xfrm>
            <a:off x="1603425" y="5750811"/>
            <a:ext cx="2677562" cy="2770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DK"/>
            </a:defPPr>
            <a:lvl1pPr marL="0" algn="r" defTabSz="914400" rtl="0" eaLnBrk="1" latinLnBrk="0" hangingPunct="1">
              <a:defRPr sz="900" kern="1200">
                <a:solidFill>
                  <a:srgbClr val="06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</a:t>
            </a: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GSA Dashboard as of December 2024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08023B-6053-D345-1CAA-0BD2F49195EE}"/>
              </a:ext>
            </a:extLst>
          </p:cNvPr>
          <p:cNvSpPr/>
          <p:nvPr/>
        </p:nvSpPr>
        <p:spPr>
          <a:xfrm>
            <a:off x="-1065" y="30"/>
            <a:ext cx="12191997" cy="758619"/>
          </a:xfrm>
          <a:prstGeom prst="rect">
            <a:avLst/>
          </a:prstGeom>
          <a:gradFill flip="none" rotWithShape="1">
            <a:gsLst>
              <a:gs pos="100000">
                <a:srgbClr val="004983"/>
              </a:gs>
              <a:gs pos="0">
                <a:srgbClr val="0077D4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F4DA86-1632-E73F-EF51-DF3C33FD1E43}"/>
              </a:ext>
            </a:extLst>
          </p:cNvPr>
          <p:cNvSpPr/>
          <p:nvPr/>
        </p:nvSpPr>
        <p:spPr>
          <a:xfrm>
            <a:off x="0" y="6336082"/>
            <a:ext cx="12192000" cy="521921"/>
          </a:xfrm>
          <a:prstGeom prst="rect">
            <a:avLst/>
          </a:prstGeom>
          <a:gradFill flip="none" rotWithShape="1">
            <a:gsLst>
              <a:gs pos="0">
                <a:srgbClr val="004983"/>
              </a:gs>
              <a:gs pos="100000">
                <a:srgbClr val="0077D4"/>
              </a:gs>
            </a:gsLst>
            <a:lin ang="135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61F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4B7B7BC7-4868-F22A-475E-660300419C7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7849" y="6314709"/>
            <a:ext cx="1056822" cy="581684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C48BD357-6F57-4155-50DC-E1859CF815B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9" y="6384259"/>
            <a:ext cx="2008828" cy="423265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CACFA92-4C15-F9B1-476B-6BF485F96410}"/>
              </a:ext>
            </a:extLst>
          </p:cNvPr>
          <p:cNvSpPr txBox="1">
            <a:spLocks/>
          </p:cNvSpPr>
          <p:nvPr/>
        </p:nvSpPr>
        <p:spPr>
          <a:xfrm>
            <a:off x="4467278" y="6488755"/>
            <a:ext cx="3255313" cy="22351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 baseline="0">
                <a:solidFill>
                  <a:srgbClr val="EEF3FA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EEF3FA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Global Skills Academy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52FB0E1-B6A7-44AC-04EB-21FECF7421EB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372140" y="2778273"/>
          <a:ext cx="11417200" cy="2973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A40328A-9781-635D-47B8-4E6DC9E3C15F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 bwMode="auto">
          <a:xfrm flipV="1">
            <a:off x="2445173" y="4722095"/>
            <a:ext cx="2772896" cy="391772"/>
          </a:xfrm>
          <a:prstGeom prst="line">
            <a:avLst/>
          </a:prstGeom>
          <a:ln w="9525" cap="flat" cmpd="sng" algn="ctr">
            <a:solidFill>
              <a:schemeClr val="bg1"/>
            </a:solidFill>
            <a:prstDash val="sysDot"/>
            <a:miter lim="800000"/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DF96540-3C5D-73C8-EDFF-B23929EECCCA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3038714" y="4814256"/>
            <a:ext cx="536400" cy="234000"/>
          </a:xfrm>
          <a:prstGeom prst="ellipse">
            <a:avLst/>
          </a:prstGeom>
          <a:solidFill>
            <a:schemeClr val="accent4"/>
          </a:solidFill>
          <a:ln w="9525" algn="ctr">
            <a:solidFill>
              <a:schemeClr val="bg1"/>
            </a:solidFill>
          </a:ln>
          <a:effectLst/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661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–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949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-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72237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-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737360" indent="-36576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+2%</a:t>
            </a:r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986754-A675-FC99-41C6-931B20EB6CEF}"/>
              </a:ext>
            </a:extLst>
          </p:cNvPr>
          <p:cNvSpPr txBox="1"/>
          <p:nvPr/>
        </p:nvSpPr>
        <p:spPr>
          <a:xfrm>
            <a:off x="6080740" y="1970172"/>
            <a:ext cx="5687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1" u="none" strike="noStrike" kern="1200" cap="none" spc="0" normalizeH="0" baseline="0" noProof="0">
                <a:ln>
                  <a:noFill/>
                </a:ln>
                <a:solidFill>
                  <a:srgbClr val="08A6F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Forecasted growth 2025-2030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0C5FEE-0576-FD6D-9272-EF137102B054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4168655" y="4678027"/>
            <a:ext cx="536400" cy="234000"/>
          </a:xfrm>
          <a:prstGeom prst="ellipse">
            <a:avLst/>
          </a:prstGeom>
          <a:solidFill>
            <a:schemeClr val="accent4"/>
          </a:solidFill>
          <a:ln w="9525" algn="ctr">
            <a:solidFill>
              <a:schemeClr val="bg1"/>
            </a:solidFill>
          </a:ln>
          <a:effectLst/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661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–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949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-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72237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-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737360" indent="-36576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+39%</a:t>
            </a:r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9FC4C6C-FD0A-90DA-7662-2C048D685706}"/>
              </a:ext>
            </a:extLst>
          </p:cNvPr>
          <p:cNvSpPr/>
          <p:nvPr/>
        </p:nvSpPr>
        <p:spPr>
          <a:xfrm>
            <a:off x="5248905" y="2121320"/>
            <a:ext cx="6056169" cy="2539760"/>
          </a:xfrm>
          <a:custGeom>
            <a:avLst/>
            <a:gdLst>
              <a:gd name="connsiteX0" fmla="*/ 0 w 8005313"/>
              <a:gd name="connsiteY0" fmla="*/ 3355675 h 3355675"/>
              <a:gd name="connsiteX1" fmla="*/ 3329796 w 8005313"/>
              <a:gd name="connsiteY1" fmla="*/ 2406769 h 3355675"/>
              <a:gd name="connsiteX2" fmla="*/ 8005313 w 8005313"/>
              <a:gd name="connsiteY2" fmla="*/ 0 h 335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5313" h="3355675">
                <a:moveTo>
                  <a:pt x="0" y="3355675"/>
                </a:moveTo>
                <a:cubicBezTo>
                  <a:pt x="997788" y="3160861"/>
                  <a:pt x="1995577" y="2966048"/>
                  <a:pt x="3329796" y="2406769"/>
                </a:cubicBezTo>
                <a:cubicBezTo>
                  <a:pt x="4664015" y="1847490"/>
                  <a:pt x="6931324" y="457200"/>
                  <a:pt x="8005313" y="0"/>
                </a:cubicBezTo>
              </a:path>
            </a:pathLst>
          </a:custGeom>
          <a:ln w="38100" cap="flat" cmpd="sng" algn="ctr">
            <a:solidFill>
              <a:schemeClr val="bg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AC9724E8-2630-9460-815C-325D88F62DBF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7978987" y="2494767"/>
            <a:ext cx="1239520" cy="519366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prstDash val="solid"/>
          </a:ln>
          <a:effectLst/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5661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–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949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-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722376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75000"/>
              <a:buFont typeface="Arial" panose="020B0604020202020204" pitchFamily="34" charset="0"/>
              <a:buChar char="-"/>
              <a:defRPr sz="12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737360" indent="-36576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+44% annually</a:t>
            </a:r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E6B330B-48E5-2DE9-7E1D-3CD4B95C1921}"/>
              </a:ext>
            </a:extLst>
          </p:cNvPr>
          <p:cNvSpPr/>
          <p:nvPr/>
        </p:nvSpPr>
        <p:spPr>
          <a:xfrm>
            <a:off x="5218069" y="2014619"/>
            <a:ext cx="6677625" cy="3752946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2" name="Line Callout 1 32">
            <a:extLst>
              <a:ext uri="{FF2B5EF4-FFF2-40B4-BE49-F238E27FC236}">
                <a16:creationId xmlns:a16="http://schemas.microsoft.com/office/drawing/2014/main" id="{E6B901C5-FD30-142B-50FE-F355AA992FBE}"/>
              </a:ext>
            </a:extLst>
          </p:cNvPr>
          <p:cNvSpPr/>
          <p:nvPr/>
        </p:nvSpPr>
        <p:spPr>
          <a:xfrm>
            <a:off x="886926" y="3429000"/>
            <a:ext cx="3102220" cy="872839"/>
          </a:xfrm>
          <a:prstGeom prst="borderCallout1">
            <a:avLst>
              <a:gd name="adj1" fmla="val 99665"/>
              <a:gd name="adj2" fmla="val 51338"/>
              <a:gd name="adj3" fmla="val 143507"/>
              <a:gd name="adj4" fmla="val 113640"/>
            </a:avLst>
          </a:prstGeom>
          <a:solidFill>
            <a:srgbClr val="E7E6E6"/>
          </a:solidFill>
          <a:ln w="12700" cap="flat" cmpd="sng" algn="ctr">
            <a:solidFill>
              <a:srgbClr val="061F32"/>
            </a:solidFill>
            <a:prstDash val="solid"/>
          </a:ln>
          <a:effectLst/>
        </p:spPr>
        <p:txBody>
          <a:bodyPr rtlCol="0" anchor="ctr"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Multistakeholder par</a:t>
            </a:r>
            <a:r>
              <a:rPr kumimoji="0" lang="en-US" sz="900" b="1" i="0" u="none" strike="noStrike" kern="1200" cap="none" spc="0" normalizeH="0" baseline="0" noProof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tnerships</a:t>
            </a: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More synergies 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with current UNESCO programs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2E7F135-C32D-E095-B4A0-A496D7A12D96}"/>
              </a:ext>
            </a:extLst>
          </p:cNvPr>
          <p:cNvSpPr txBox="1">
            <a:spLocks/>
          </p:cNvSpPr>
          <p:nvPr/>
        </p:nvSpPr>
        <p:spPr>
          <a:xfrm>
            <a:off x="420896" y="151609"/>
            <a:ext cx="11554794" cy="45540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/>
          </a:bodyPr>
          <a:lstStyle>
            <a:lvl1pPr algn="l" defTabSz="914400" rtl="0" eaLnBrk="1" latinLnBrk="0" hangingPunct="1">
              <a:lnSpc>
                <a:spcPts val="2774"/>
              </a:lnSpc>
              <a:spcBef>
                <a:spcPct val="0"/>
              </a:spcBef>
              <a:buNone/>
              <a:defRPr sz="2399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GSA learners projected to grow </a:t>
            </a:r>
            <a:r>
              <a:rPr kumimoji="0" lang="en-GB" sz="2200" b="1" i="0" u="none" strike="noStrike" kern="1200" cap="none" spc="0" normalizeH="0" baseline="0" noProof="0">
                <a:ln>
                  <a:noFill/>
                </a:ln>
                <a:solidFill>
                  <a:srgbClr val="60D7FF"/>
                </a:solidFill>
                <a:effectLst/>
                <a:uLnTx/>
                <a:uFillTx/>
                <a:latin typeface="Arial" panose="020B0604020202020204"/>
                <a:ea typeface="+mj-ea"/>
                <a:cs typeface="Calibri Light"/>
              </a:rPr>
              <a:t>44% annually </a:t>
            </a: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over the next five years, reaching  10M learners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5" name="Footer Placeholder 2">
            <a:extLst>
              <a:ext uri="{FF2B5EF4-FFF2-40B4-BE49-F238E27FC236}">
                <a16:creationId xmlns:a16="http://schemas.microsoft.com/office/drawing/2014/main" id="{147BFB9E-B8A3-173C-A623-09307537875C}"/>
              </a:ext>
            </a:extLst>
          </p:cNvPr>
          <p:cNvSpPr txBox="1">
            <a:spLocks/>
          </p:cNvSpPr>
          <p:nvPr/>
        </p:nvSpPr>
        <p:spPr>
          <a:xfrm>
            <a:off x="106572" y="6059082"/>
            <a:ext cx="2677562" cy="2770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en-DK"/>
            </a:defPPr>
            <a:lvl1pPr marL="0" algn="r" defTabSz="914400" rtl="0" eaLnBrk="1" latinLnBrk="0" hangingPunct="1">
              <a:defRPr sz="900" kern="1200">
                <a:solidFill>
                  <a:srgbClr val="06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ECFB73B-9252-7812-473D-2350DD468BA8}"/>
              </a:ext>
            </a:extLst>
          </p:cNvPr>
          <p:cNvSpPr/>
          <p:nvPr/>
        </p:nvSpPr>
        <p:spPr>
          <a:xfrm>
            <a:off x="10704512" y="5985617"/>
            <a:ext cx="813996" cy="28792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2 600 000</a:t>
            </a:r>
          </a:p>
        </p:txBody>
      </p:sp>
    </p:spTree>
    <p:extLst>
      <p:ext uri="{BB962C8B-B14F-4D97-AF65-F5344CB8AC3E}">
        <p14:creationId xmlns:p14="http://schemas.microsoft.com/office/powerpoint/2010/main" val="24930809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4Ps3taQqK3C0NeBEvQL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b1LmWUTH66PHUHOGMc5A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Grid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5NG5p6QVlH6GlSHMQ0RQ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b1LmWUTH66PHUHOGMc5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.WNeMwRPaNOv4PeDFU5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XdkIixRi6Hs.rBsPur2w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5NG5p6QVlH6GlSHMQ0RQ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4Ps3taQqK3C0NeBEvQL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b1LmWUTH66PHUHOGMc5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Grid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5NG5p6QVlH6GlSHMQ0RQ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.WNeMwRPaNOv4PeDFU5Q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XdkIixRi6Hs.rBsPur2w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4Ps3taQqK3C0NeBEvQLA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7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Ub1LmWUTH66PHUHOGMc5A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Grid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5NG5p6QVlH6GlSHMQ0RQ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.WNeMwRPaNOv4PeDFU5Q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.WNeMwRPaNOv4PeDFU5Q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XdkIixRi6Hs.rBsPur2w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e4Ps3taQqK3C0NeBEvQLA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7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ClientLogo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Pn.4NSSKWvSVpHMFqXKdw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QXQhzZKOYYoJjLj2Y7uZA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xEMfQdBlf8F_DDsb9os9g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xEMfQdBlf8F_DDsb9os9g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lgbfubLIeXL06bMUTjBZ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kXdkIixRi6Hs.rBsPur2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Grid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traight Connector 1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HKNm6U2RZKJH1GvudQSPw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LogoText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Right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BottomLineLeft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Right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opLineLeft"/>
</p:tagLst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lideworks">
  <a:themeElements>
    <a:clrScheme name="Slideworks">
      <a:dk1>
        <a:srgbClr val="FFFFFF"/>
      </a:dk1>
      <a:lt1>
        <a:srgbClr val="061F32"/>
      </a:lt1>
      <a:dk2>
        <a:srgbClr val="000000"/>
      </a:dk2>
      <a:lt2>
        <a:srgbClr val="000000"/>
      </a:lt2>
      <a:accent1>
        <a:srgbClr val="22A3DF"/>
      </a:accent1>
      <a:accent2>
        <a:srgbClr val="3478AB"/>
      </a:accent2>
      <a:accent3>
        <a:srgbClr val="1D4769"/>
      </a:accent3>
      <a:accent4>
        <a:srgbClr val="061F32"/>
      </a:accent4>
      <a:accent5>
        <a:srgbClr val="2222F6"/>
      </a:accent5>
      <a:accent6>
        <a:srgbClr val="F8BC3B"/>
      </a:accent6>
      <a:hlink>
        <a:srgbClr val="3478AB"/>
      </a:hlink>
      <a:folHlink>
        <a:srgbClr val="8B78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sq">
          <a:solidFill>
            <a:srgbClr val="000000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 White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51C2C"/>
        </a:accent1>
        <a:accent2>
          <a:srgbClr val="00A9F4"/>
        </a:accent2>
        <a:accent3>
          <a:srgbClr val="1F40E6"/>
        </a:accent3>
        <a:accent4>
          <a:srgbClr val="AAE6F0"/>
        </a:accent4>
        <a:accent5>
          <a:srgbClr val="3C96B4"/>
        </a:accent5>
        <a:accent6>
          <a:srgbClr val="AFC3FF"/>
        </a:accent6>
        <a:hlink>
          <a:srgbClr val="1F40E6"/>
        </a:hlink>
        <a:folHlink>
          <a:srgbClr val="8C5AC8"/>
        </a:folHlink>
      </a:clrScheme>
    </a:extraClrScheme>
  </a:extraClrSchemeLst>
  <a:custClrLst>
    <a:custClr name="Deep Blue">
      <a:srgbClr val="051C2C"/>
    </a:custClr>
    <a:custClr name="Cyan">
      <a:srgbClr val="00A9F4"/>
    </a:custClr>
    <a:custClr name="Electric Blue">
      <a:srgbClr val="1F40E6"/>
    </a:custClr>
    <a:custClr name="Pale Blue">
      <a:srgbClr val="AAE6F0"/>
    </a:custClr>
    <a:custClr name="Turquoise">
      <a:srgbClr val="3C96B4"/>
    </a:custClr>
    <a:custClr name="Pale Electric Blue">
      <a:srgbClr val="AFC3FF"/>
    </a:custClr>
    <a:custClr name="Purple">
      <a:srgbClr val="8C5AC8"/>
    </a:custClr>
    <a:custClr name="Pink">
      <a:srgbClr val="E6A0C8"/>
    </a:custClr>
    <a:custClr name="Red">
      <a:srgbClr val="E5546C"/>
    </a:custClr>
    <a:custClr name="Orange">
      <a:srgbClr val="FAA082"/>
    </a:custClr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Linear 1 (Deep Blue)">
      <a:srgbClr val="051C2C"/>
    </a:custClr>
    <a:custClr name="Linear 2">
      <a:srgbClr val="034B6F"/>
    </a:custClr>
    <a:custClr name="Linear 3">
      <a:srgbClr val="027AB1"/>
    </a:custClr>
    <a:custClr name="Linear 4 (Cyan)">
      <a:srgbClr val="00A9F4"/>
    </a:custClr>
    <a:custClr name="Linear 5">
      <a:srgbClr val="39BDF3"/>
    </a:custClr>
    <a:custClr name="Linear 6">
      <a:srgbClr val="71D2F1"/>
    </a:custClr>
    <a:custClr name="Linear 7 (Pale Blue)">
      <a:srgbClr val="AAE6F0"/>
    </a:custClr>
    <a:custClr name="Null">
      <a:srgbClr val="FFFFFF"/>
    </a:custClr>
    <a:custClr name="Null">
      <a:srgbClr val="FFFFFF"/>
    </a:custClr>
    <a:custClr name="Null">
      <a:srgbClr val="FFFFFF"/>
    </a:custClr>
  </a:custClrLst>
  <a:extLst>
    <a:ext uri="{05A4C25C-085E-4340-85A3-A5531E510DB2}">
      <thm15:themeFamily xmlns:thm15="http://schemas.microsoft.com/office/thememl/2012/main" name="Slideworks" id="{E069DF23-800B-2147-8703-57BAD797A89F}" vid="{C4B098EE-F2FB-4F45-9BF5-C6412EFF7DD9}"/>
    </a:ext>
  </a:extLst>
</a:theme>
</file>

<file path=ppt/theme/theme3.xml><?xml version="1.0" encoding="utf-8"?>
<a:theme xmlns:a="http://schemas.openxmlformats.org/drawingml/2006/main" name="1_Slideworks">
  <a:themeElements>
    <a:clrScheme name="Slideworks">
      <a:dk1>
        <a:srgbClr val="FFFFFF"/>
      </a:dk1>
      <a:lt1>
        <a:srgbClr val="061F32"/>
      </a:lt1>
      <a:dk2>
        <a:srgbClr val="000000"/>
      </a:dk2>
      <a:lt2>
        <a:srgbClr val="000000"/>
      </a:lt2>
      <a:accent1>
        <a:srgbClr val="22A3DF"/>
      </a:accent1>
      <a:accent2>
        <a:srgbClr val="3478AB"/>
      </a:accent2>
      <a:accent3>
        <a:srgbClr val="1D4769"/>
      </a:accent3>
      <a:accent4>
        <a:srgbClr val="061F32"/>
      </a:accent4>
      <a:accent5>
        <a:srgbClr val="2222F6"/>
      </a:accent5>
      <a:accent6>
        <a:srgbClr val="F8BC3B"/>
      </a:accent6>
      <a:hlink>
        <a:srgbClr val="3478AB"/>
      </a:hlink>
      <a:folHlink>
        <a:srgbClr val="8B78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sq">
          <a:solidFill>
            <a:srgbClr val="000000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 White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51C2C"/>
        </a:accent1>
        <a:accent2>
          <a:srgbClr val="00A9F4"/>
        </a:accent2>
        <a:accent3>
          <a:srgbClr val="1F40E6"/>
        </a:accent3>
        <a:accent4>
          <a:srgbClr val="AAE6F0"/>
        </a:accent4>
        <a:accent5>
          <a:srgbClr val="3C96B4"/>
        </a:accent5>
        <a:accent6>
          <a:srgbClr val="AFC3FF"/>
        </a:accent6>
        <a:hlink>
          <a:srgbClr val="1F40E6"/>
        </a:hlink>
        <a:folHlink>
          <a:srgbClr val="8C5AC8"/>
        </a:folHlink>
      </a:clrScheme>
    </a:extraClrScheme>
  </a:extraClrSchemeLst>
  <a:custClrLst>
    <a:custClr name="Deep Blue">
      <a:srgbClr val="051C2C"/>
    </a:custClr>
    <a:custClr name="Cyan">
      <a:srgbClr val="00A9F4"/>
    </a:custClr>
    <a:custClr name="Electric Blue">
      <a:srgbClr val="1F40E6"/>
    </a:custClr>
    <a:custClr name="Pale Blue">
      <a:srgbClr val="AAE6F0"/>
    </a:custClr>
    <a:custClr name="Turquoise">
      <a:srgbClr val="3C96B4"/>
    </a:custClr>
    <a:custClr name="Pale Electric Blue">
      <a:srgbClr val="AFC3FF"/>
    </a:custClr>
    <a:custClr name="Purple">
      <a:srgbClr val="8C5AC8"/>
    </a:custClr>
    <a:custClr name="Pink">
      <a:srgbClr val="E6A0C8"/>
    </a:custClr>
    <a:custClr name="Red">
      <a:srgbClr val="E5546C"/>
    </a:custClr>
    <a:custClr name="Orange">
      <a:srgbClr val="FAA082"/>
    </a:custClr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Linear 1 (Deep Blue)">
      <a:srgbClr val="051C2C"/>
    </a:custClr>
    <a:custClr name="Linear 2">
      <a:srgbClr val="034B6F"/>
    </a:custClr>
    <a:custClr name="Linear 3">
      <a:srgbClr val="027AB1"/>
    </a:custClr>
    <a:custClr name="Linear 4 (Cyan)">
      <a:srgbClr val="00A9F4"/>
    </a:custClr>
    <a:custClr name="Linear 5">
      <a:srgbClr val="39BDF3"/>
    </a:custClr>
    <a:custClr name="Linear 6">
      <a:srgbClr val="71D2F1"/>
    </a:custClr>
    <a:custClr name="Linear 7 (Pale Blue)">
      <a:srgbClr val="AAE6F0"/>
    </a:custClr>
    <a:custClr name="Null">
      <a:srgbClr val="FFFFFF"/>
    </a:custClr>
    <a:custClr name="Null">
      <a:srgbClr val="FFFFFF"/>
    </a:custClr>
    <a:custClr name="Null">
      <a:srgbClr val="FFFFFF"/>
    </a:custClr>
  </a:custClrLst>
  <a:extLst>
    <a:ext uri="{05A4C25C-085E-4340-85A3-A5531E510DB2}">
      <thm15:themeFamily xmlns:thm15="http://schemas.microsoft.com/office/thememl/2012/main" name="Slideworks" id="{E069DF23-800B-2147-8703-57BAD797A89F}" vid="{C4B098EE-F2FB-4F45-9BF5-C6412EFF7DD9}"/>
    </a:ext>
  </a:extLst>
</a:theme>
</file>

<file path=ppt/theme/theme4.xml><?xml version="1.0" encoding="utf-8"?>
<a:theme xmlns:a="http://schemas.openxmlformats.org/drawingml/2006/main" name="12_KPMG Widescreen [16:9] Feb 2022">
  <a:themeElements>
    <a:clrScheme name="KPMG_MAR">
      <a:dk1>
        <a:srgbClr val="000000"/>
      </a:dk1>
      <a:lt1>
        <a:srgbClr val="FFFFFF"/>
      </a:lt1>
      <a:dk2>
        <a:srgbClr val="00338D"/>
      </a:dk2>
      <a:lt2>
        <a:srgbClr val="E5E5E5"/>
      </a:lt2>
      <a:accent1>
        <a:srgbClr val="1E49E2"/>
      </a:accent1>
      <a:accent2>
        <a:srgbClr val="00338D"/>
      </a:accent2>
      <a:accent3>
        <a:srgbClr val="0C233C"/>
      </a:accent3>
      <a:accent4>
        <a:srgbClr val="00B8F5"/>
      </a:accent4>
      <a:accent5>
        <a:srgbClr val="7213EA"/>
      </a:accent5>
      <a:accent6>
        <a:srgbClr val="FD349C"/>
      </a:accent6>
      <a:hlink>
        <a:srgbClr val="00B8F5"/>
      </a:hlink>
      <a:folHlink>
        <a:srgbClr val="098E7E"/>
      </a:folHlink>
    </a:clrScheme>
    <a:fontScheme name="Custom 49">
      <a:majorFont>
        <a:latin typeface="KPMG Bold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54610" tIns="54610" rIns="54610" bIns="54610" rtlCol="0" anchor="ctr"/>
      <a:lstStyle>
        <a:defPPr algn="l">
          <a:defRPr sz="15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 anchorCtr="0">
        <a:noAutofit/>
      </a:bodyPr>
      <a:lstStyle>
        <a:defPPr algn="l">
          <a:spcAft>
            <a:spcPts val="600"/>
          </a:spcAft>
          <a:defRPr sz="1500" b="1" dirty="0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Presentation2" id="{6F9D073B-8B7E-4CCD-B454-11736666544F}" vid="{CB0E54E2-5236-4DAF-8398-713F6E87C91A}"/>
    </a:ext>
  </a:extLst>
</a:theme>
</file>

<file path=ppt/theme/theme5.xml><?xml version="1.0" encoding="utf-8"?>
<a:theme xmlns:a="http://schemas.openxmlformats.org/drawingml/2006/main" name="2_Slideworks">
  <a:themeElements>
    <a:clrScheme name="Slideworks">
      <a:dk1>
        <a:srgbClr val="FFFFFF"/>
      </a:dk1>
      <a:lt1>
        <a:srgbClr val="061F32"/>
      </a:lt1>
      <a:dk2>
        <a:srgbClr val="000000"/>
      </a:dk2>
      <a:lt2>
        <a:srgbClr val="000000"/>
      </a:lt2>
      <a:accent1>
        <a:srgbClr val="22A3DF"/>
      </a:accent1>
      <a:accent2>
        <a:srgbClr val="3478AB"/>
      </a:accent2>
      <a:accent3>
        <a:srgbClr val="1D4769"/>
      </a:accent3>
      <a:accent4>
        <a:srgbClr val="061F32"/>
      </a:accent4>
      <a:accent5>
        <a:srgbClr val="2222F6"/>
      </a:accent5>
      <a:accent6>
        <a:srgbClr val="F8BC3B"/>
      </a:accent6>
      <a:hlink>
        <a:srgbClr val="3478AB"/>
      </a:hlink>
      <a:folHlink>
        <a:srgbClr val="8B78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sq">
          <a:solidFill>
            <a:srgbClr val="000000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 White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51C2C"/>
        </a:accent1>
        <a:accent2>
          <a:srgbClr val="00A9F4"/>
        </a:accent2>
        <a:accent3>
          <a:srgbClr val="1F40E6"/>
        </a:accent3>
        <a:accent4>
          <a:srgbClr val="AAE6F0"/>
        </a:accent4>
        <a:accent5>
          <a:srgbClr val="3C96B4"/>
        </a:accent5>
        <a:accent6>
          <a:srgbClr val="AFC3FF"/>
        </a:accent6>
        <a:hlink>
          <a:srgbClr val="1F40E6"/>
        </a:hlink>
        <a:folHlink>
          <a:srgbClr val="8C5AC8"/>
        </a:folHlink>
      </a:clrScheme>
    </a:extraClrScheme>
  </a:extraClrSchemeLst>
  <a:custClrLst>
    <a:custClr name="Deep Blue">
      <a:srgbClr val="051C2C"/>
    </a:custClr>
    <a:custClr name="Cyan">
      <a:srgbClr val="00A9F4"/>
    </a:custClr>
    <a:custClr name="Electric Blue">
      <a:srgbClr val="1F40E6"/>
    </a:custClr>
    <a:custClr name="Pale Blue">
      <a:srgbClr val="AAE6F0"/>
    </a:custClr>
    <a:custClr name="Turquoise">
      <a:srgbClr val="3C96B4"/>
    </a:custClr>
    <a:custClr name="Pale Electric Blue">
      <a:srgbClr val="AFC3FF"/>
    </a:custClr>
    <a:custClr name="Purple">
      <a:srgbClr val="8C5AC8"/>
    </a:custClr>
    <a:custClr name="Pink">
      <a:srgbClr val="E6A0C8"/>
    </a:custClr>
    <a:custClr name="Red">
      <a:srgbClr val="E5546C"/>
    </a:custClr>
    <a:custClr name="Orange">
      <a:srgbClr val="FAA082"/>
    </a:custClr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Linear 1 (Deep Blue)">
      <a:srgbClr val="051C2C"/>
    </a:custClr>
    <a:custClr name="Linear 2">
      <a:srgbClr val="034B6F"/>
    </a:custClr>
    <a:custClr name="Linear 3">
      <a:srgbClr val="027AB1"/>
    </a:custClr>
    <a:custClr name="Linear 4 (Cyan)">
      <a:srgbClr val="00A9F4"/>
    </a:custClr>
    <a:custClr name="Linear 5">
      <a:srgbClr val="39BDF3"/>
    </a:custClr>
    <a:custClr name="Linear 6">
      <a:srgbClr val="71D2F1"/>
    </a:custClr>
    <a:custClr name="Linear 7 (Pale Blue)">
      <a:srgbClr val="AAE6F0"/>
    </a:custClr>
    <a:custClr name="Null">
      <a:srgbClr val="FFFFFF"/>
    </a:custClr>
    <a:custClr name="Null">
      <a:srgbClr val="FFFFFF"/>
    </a:custClr>
    <a:custClr name="Null">
      <a:srgbClr val="FFFFFF"/>
    </a:custClr>
  </a:custClrLst>
  <a:extLst>
    <a:ext uri="{05A4C25C-085E-4340-85A3-A5531E510DB2}">
      <thm15:themeFamily xmlns:thm15="http://schemas.microsoft.com/office/thememl/2012/main" name="Slideworks" id="{E069DF23-800B-2147-8703-57BAD797A89F}" vid="{C4B098EE-F2FB-4F45-9BF5-C6412EFF7DD9}"/>
    </a:ext>
  </a:extLst>
</a:theme>
</file>

<file path=ppt/theme/theme6.xml><?xml version="1.0" encoding="utf-8"?>
<a:theme xmlns:a="http://schemas.openxmlformats.org/drawingml/2006/main" name="3_Slideworks">
  <a:themeElements>
    <a:clrScheme name="Slideworks">
      <a:dk1>
        <a:srgbClr val="FFFFFF"/>
      </a:dk1>
      <a:lt1>
        <a:srgbClr val="061F32"/>
      </a:lt1>
      <a:dk2>
        <a:srgbClr val="000000"/>
      </a:dk2>
      <a:lt2>
        <a:srgbClr val="000000"/>
      </a:lt2>
      <a:accent1>
        <a:srgbClr val="22A3DF"/>
      </a:accent1>
      <a:accent2>
        <a:srgbClr val="3478AB"/>
      </a:accent2>
      <a:accent3>
        <a:srgbClr val="1D4769"/>
      </a:accent3>
      <a:accent4>
        <a:srgbClr val="061F32"/>
      </a:accent4>
      <a:accent5>
        <a:srgbClr val="2222F6"/>
      </a:accent5>
      <a:accent6>
        <a:srgbClr val="F8BC3B"/>
      </a:accent6>
      <a:hlink>
        <a:srgbClr val="3478AB"/>
      </a:hlink>
      <a:folHlink>
        <a:srgbClr val="8B78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sq">
          <a:solidFill>
            <a:srgbClr val="000000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 White">
        <a:dk1>
          <a:srgbClr val="000000"/>
        </a:dk1>
        <a:lt1>
          <a:srgbClr val="FFFFFF"/>
        </a:lt1>
        <a:dk2>
          <a:srgbClr val="FFFFFF"/>
        </a:dk2>
        <a:lt2>
          <a:srgbClr val="FFFFFF"/>
        </a:lt2>
        <a:accent1>
          <a:srgbClr val="051C2C"/>
        </a:accent1>
        <a:accent2>
          <a:srgbClr val="00A9F4"/>
        </a:accent2>
        <a:accent3>
          <a:srgbClr val="1F40E6"/>
        </a:accent3>
        <a:accent4>
          <a:srgbClr val="AAE6F0"/>
        </a:accent4>
        <a:accent5>
          <a:srgbClr val="3C96B4"/>
        </a:accent5>
        <a:accent6>
          <a:srgbClr val="AFC3FF"/>
        </a:accent6>
        <a:hlink>
          <a:srgbClr val="1F40E6"/>
        </a:hlink>
        <a:folHlink>
          <a:srgbClr val="8C5AC8"/>
        </a:folHlink>
      </a:clrScheme>
    </a:extraClrScheme>
  </a:extraClrSchemeLst>
  <a:custClrLst>
    <a:custClr name="Deep Blue">
      <a:srgbClr val="051C2C"/>
    </a:custClr>
    <a:custClr name="Cyan">
      <a:srgbClr val="00A9F4"/>
    </a:custClr>
    <a:custClr name="Electric Blue">
      <a:srgbClr val="1F40E6"/>
    </a:custClr>
    <a:custClr name="Pale Blue">
      <a:srgbClr val="AAE6F0"/>
    </a:custClr>
    <a:custClr name="Turquoise">
      <a:srgbClr val="3C96B4"/>
    </a:custClr>
    <a:custClr name="Pale Electric Blue">
      <a:srgbClr val="AFC3FF"/>
    </a:custClr>
    <a:custClr name="Purple">
      <a:srgbClr val="8C5AC8"/>
    </a:custClr>
    <a:custClr name="Pink">
      <a:srgbClr val="E6A0C8"/>
    </a:custClr>
    <a:custClr name="Red">
      <a:srgbClr val="E5546C"/>
    </a:custClr>
    <a:custClr name="Orange">
      <a:srgbClr val="FAA082"/>
    </a:custClr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Linear 1 (Deep Blue)">
      <a:srgbClr val="051C2C"/>
    </a:custClr>
    <a:custClr name="Linear 2">
      <a:srgbClr val="034B6F"/>
    </a:custClr>
    <a:custClr name="Linear 3">
      <a:srgbClr val="027AB1"/>
    </a:custClr>
    <a:custClr name="Linear 4 (Cyan)">
      <a:srgbClr val="00A9F4"/>
    </a:custClr>
    <a:custClr name="Linear 5">
      <a:srgbClr val="39BDF3"/>
    </a:custClr>
    <a:custClr name="Linear 6">
      <a:srgbClr val="71D2F1"/>
    </a:custClr>
    <a:custClr name="Linear 7 (Pale Blue)">
      <a:srgbClr val="AAE6F0"/>
    </a:custClr>
    <a:custClr name="Null">
      <a:srgbClr val="FFFFFF"/>
    </a:custClr>
    <a:custClr name="Null">
      <a:srgbClr val="FFFFFF"/>
    </a:custClr>
    <a:custClr name="Null">
      <a:srgbClr val="FFFFFF"/>
    </a:custClr>
  </a:custClrLst>
  <a:extLst>
    <a:ext uri="{05A4C25C-085E-4340-85A3-A5531E510DB2}">
      <thm15:themeFamily xmlns:thm15="http://schemas.microsoft.com/office/thememl/2012/main" name="Slideworks" id="{E069DF23-800B-2147-8703-57BAD797A89F}" vid="{C4B098EE-F2FB-4F45-9BF5-C6412EFF7DD9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54335BECF21B40B6CCFAE91E076EEB" ma:contentTypeVersion="20" ma:contentTypeDescription="Create a new document." ma:contentTypeScope="" ma:versionID="6e16782852cfbf4ca4f3dc1fc20b6d0c">
  <xsd:schema xmlns:xsd="http://www.w3.org/2001/XMLSchema" xmlns:xs="http://www.w3.org/2001/XMLSchema" xmlns:p="http://schemas.microsoft.com/office/2006/metadata/properties" xmlns:ns2="f8ef70f3-4e3d-42be-bd40-fbc1cacc1519" xmlns:ns3="5b799ec2-212c-48b5-b7ff-d14ec6cbce2b" targetNamespace="http://schemas.microsoft.com/office/2006/metadata/properties" ma:root="true" ma:fieldsID="62685c8f90760d76229219542473706b" ns2:_="" ns3:_="">
    <xsd:import namespace="f8ef70f3-4e3d-42be-bd40-fbc1cacc1519"/>
    <xsd:import namespace="5b799ec2-212c-48b5-b7ff-d14ec6cbce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_x002e_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ef70f3-4e3d-42be-bd40-fbc1cacc15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cec18f-64e3-475c-b7ef-ac8bd50224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x002e_" ma:index="26" nillable="true" ma:displayName="." ma:format="Thumbnail" ma:internalName="_x002e_">
      <xsd:simpleType>
        <xsd:restriction base="dms:Unknown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799ec2-212c-48b5-b7ff-d14ec6cbce2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0ae8230-b2b2-4c88-8b08-ff4fbc1cef8c}" ma:internalName="TaxCatchAll" ma:showField="CatchAllData" ma:web="5b799ec2-212c-48b5-b7ff-d14ec6cbce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ef70f3-4e3d-42be-bd40-fbc1cacc1519">
      <Terms xmlns="http://schemas.microsoft.com/office/infopath/2007/PartnerControls"/>
    </lcf76f155ced4ddcb4097134ff3c332f>
    <TaxCatchAll xmlns="5b799ec2-212c-48b5-b7ff-d14ec6cbce2b" xsi:nil="true"/>
    <_Flow_SignoffStatus xmlns="f8ef70f3-4e3d-42be-bd40-fbc1cacc1519" xsi:nil="true"/>
    <_x002e_ xmlns="f8ef70f3-4e3d-42be-bd40-fbc1cacc151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3536EF-B41B-45AA-9AEF-95DDA1FC2BD7}"/>
</file>

<file path=customXml/itemProps2.xml><?xml version="1.0" encoding="utf-8"?>
<ds:datastoreItem xmlns:ds="http://schemas.openxmlformats.org/officeDocument/2006/customXml" ds:itemID="{46A62075-B3C9-4A3A-AE06-3BDCC332E1EB}">
  <ds:schemaRefs>
    <ds:schemaRef ds:uri="http://schemas.openxmlformats.org/package/2006/metadata/core-properties"/>
    <ds:schemaRef ds:uri="http://schemas.microsoft.com/office/2006/documentManagement/types"/>
    <ds:schemaRef ds:uri="05fd44d0-e344-4e2d-9221-7d40113bcd25"/>
    <ds:schemaRef ds:uri="http://schemas.microsoft.com/office/infopath/2007/PartnerControls"/>
    <ds:schemaRef ds:uri="09e7bd47-79e9-47eb-8d94-b8595ffa14ce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429E140-4202-49FB-A08E-3710CA2F3A8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8e024d6-51f2-471b-ac2c-b1117d65062e}" enabled="1" method="Standard" siteId="{1d4fae52-39b3-4bfa-b0b3-022956b1119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812</TotalTime>
  <Words>2004</Words>
  <Application>Microsoft Office PowerPoint</Application>
  <PresentationFormat>Widescreen</PresentationFormat>
  <Paragraphs>324</Paragraphs>
  <Slides>11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8" baseType="lpstr">
      <vt:lpstr>Inter</vt:lpstr>
      <vt:lpstr>KPMG Bold</vt:lpstr>
      <vt:lpstr>Aptos</vt:lpstr>
      <vt:lpstr>Arial</vt:lpstr>
      <vt:lpstr>Calibri</vt:lpstr>
      <vt:lpstr>Calibri Light</vt:lpstr>
      <vt:lpstr>Georgia</vt:lpstr>
      <vt:lpstr>Segoe UI</vt:lpstr>
      <vt:lpstr>Trebuchet MS</vt:lpstr>
      <vt:lpstr>Wingdings</vt:lpstr>
      <vt:lpstr>Thème Office</vt:lpstr>
      <vt:lpstr>Slideworks</vt:lpstr>
      <vt:lpstr>1_Slideworks</vt:lpstr>
      <vt:lpstr>12_KPMG Widescreen [16:9] Feb 2022</vt:lpstr>
      <vt:lpstr>2_Slideworks</vt:lpstr>
      <vt:lpstr>3_Slideworks</vt:lpstr>
      <vt:lpstr>think-cell Slide</vt:lpstr>
      <vt:lpstr>PowerPoint Presentation</vt:lpstr>
      <vt:lpstr>GSA mission &amp; launch context</vt:lpstr>
      <vt:lpstr>A flagship mission of UNESCO Global Education Coalition</vt:lpstr>
      <vt:lpstr>Alignment with UNESCO Strategy for TVET 2022-2029</vt:lpstr>
      <vt:lpstr>GSA Phases outlook</vt:lpstr>
      <vt:lpstr>Impact snapshot</vt:lpstr>
      <vt:lpstr>Strategic Partnerships as of 2025 - Unlocking the Next Phase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 W</dc:creator>
  <cp:lastModifiedBy>Patiño Villalba,Soledad</cp:lastModifiedBy>
  <cp:revision>12</cp:revision>
  <dcterms:created xsi:type="dcterms:W3CDTF">2019-03-22T15:49:46Z</dcterms:created>
  <dcterms:modified xsi:type="dcterms:W3CDTF">2025-07-15T05:08:14Z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0x0101009354335BECF21B40B6CCFAE91E076EEB</vt:lpwstr>
  </property>
  <property fmtid="{D5CDD505-2E9C-101B-9397-08002B2CF9AE}" pid="3" name="_dlc_DocIdItemGuid">
    <vt:lpwstr>4c72a0d1-0c04-4a3c-b424-247a714c62a1</vt:lpwstr>
  </property>
  <property fmtid="{D5CDD505-2E9C-101B-9397-08002B2CF9AE}" pid="4" name="MediaServiceImageTags">
    <vt:lpwstr/>
  </property>
</Properties>
</file>