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7FFFFF95_8ADAEA5B.xml" ContentType="application/vnd.ms-powerpoint.comments+xml"/>
  <Override PartName="/ppt/notesSlides/notesSlide4.xml" ContentType="application/vnd.openxmlformats-officedocument.presentationml.notesSlide+xml"/>
  <Override PartName="/ppt/comments/modernComment_7FFFFF9A_F0C1D0D1.xml" ContentType="application/vnd.ms-powerpoint.comments+xml"/>
  <Override PartName="/ppt/notesSlides/notesSlide5.xml" ContentType="application/vnd.openxmlformats-officedocument.presentationml.notesSlide+xml"/>
  <Override PartName="/ppt/comments/modernComment_7FFFFF9B_530E60EF.xml" ContentType="application/vnd.ms-powerpoint.comments+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sldIdLst>
    <p:sldId id="2147483430" r:id="rId5"/>
    <p:sldId id="2147483464" r:id="rId6"/>
    <p:sldId id="2147483541" r:id="rId7"/>
    <p:sldId id="2147483546" r:id="rId8"/>
    <p:sldId id="2147483547" r:id="rId9"/>
    <p:sldId id="2147483516" r:id="rId10"/>
    <p:sldId id="2147483545" r:id="rId11"/>
    <p:sldId id="2147483431" r:id="rId12"/>
    <p:sldId id="2147483518" r:id="rId13"/>
    <p:sldId id="2147483525" r:id="rId14"/>
    <p:sldId id="2147483442" r:id="rId15"/>
    <p:sldId id="2123258952" r:id="rId16"/>
    <p:sldId id="2147483458" r:id="rId17"/>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D9C2B-A70C-CA26-CDB9-17C0295DBA8B}" name="Will Doult" initials="WD" userId="S::will.doult@Tablet.Academy::d6636bd7-4e1d-4be8-90b2-1fd35aa393b1" providerId="AD"/>
  <p188:author id="{6609E1B4-DE18-D1E5-1660-9AA8F5475173}" name="Ilja Riekki" initials="IR" userId="5a6ed0535b35ebb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AD77E3"/>
    <a:srgbClr val="E8567C"/>
    <a:srgbClr val="EC7190"/>
    <a:srgbClr val="A5B7E6"/>
    <a:srgbClr val="C198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223" autoAdjust="0"/>
    <p:restoredTop sz="94902"/>
  </p:normalViewPr>
  <p:slideViewPr>
    <p:cSldViewPr>
      <p:cViewPr varScale="1">
        <p:scale>
          <a:sx n="81" d="100"/>
          <a:sy n="81" d="100"/>
        </p:scale>
        <p:origin x="82" y="312"/>
      </p:cViewPr>
      <p:guideLst/>
    </p:cSldViewPr>
  </p:slideViewPr>
  <p:notesTextViewPr>
    <p:cViewPr>
      <p:scale>
        <a:sx n="1" d="1"/>
        <a:sy n="1" d="1"/>
      </p:scale>
      <p:origin x="0" y="0"/>
    </p:cViewPr>
  </p:notesTextViewPr>
  <p:sorterViewPr>
    <p:cViewPr>
      <p:scale>
        <a:sx n="1" d="1"/>
        <a:sy n="1" d="1"/>
      </p:scale>
      <p:origin x="0" y="0"/>
    </p:cViewPr>
  </p:sorterViewPr>
  <p:notesViewPr>
    <p:cSldViewPr showGuides="1">
      <p:cViewPr varScale="1">
        <p:scale>
          <a:sx n="110" d="100"/>
          <a:sy n="110" d="100"/>
        </p:scale>
        <p:origin x="3264" y="17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omments/modernComment_7FFFFF95_8ADAEA5B.xml><?xml version="1.0" encoding="utf-8"?>
<p188:cmLst xmlns:a="http://schemas.openxmlformats.org/drawingml/2006/main" xmlns:r="http://schemas.openxmlformats.org/officeDocument/2006/relationships" xmlns:p188="http://schemas.microsoft.com/office/powerpoint/2018/8/main">
  <p188:cm id="{0EF03290-A4E1-4EE6-A394-7B60FF3BD6BD}" authorId="{6609E1B4-DE18-D1E5-1660-9AA8F5475173}" created="2025-07-14T17:19:22.680">
    <ac:txMkLst xmlns:ac="http://schemas.microsoft.com/office/drawing/2013/main/command">
      <pc:docMk xmlns:pc="http://schemas.microsoft.com/office/powerpoint/2013/main/command"/>
      <pc:sldMk xmlns:pc="http://schemas.microsoft.com/office/powerpoint/2013/main/command" cId="2329602651" sldId="2147483541"/>
      <ac:spMk id="2" creationId="{E93B41FA-97EC-E7A3-17A4-D91A0536E347}"/>
      <ac:txMk cp="155" len="122">
        <ac:context len="367" hash="155949346"/>
      </ac:txMk>
    </ac:txMkLst>
    <p188:pos x="10524217" y="1027088"/>
    <p188:txBody>
      <a:bodyPr/>
      <a:lstStyle/>
      <a:p>
        <a:r>
          <a:rPr lang="en-US"/>
          <a:t>I do not remember us setting these goals. Also it’s higher than the total GSA goal. Please omit. </a:t>
        </a:r>
      </a:p>
    </p188:txBody>
  </p188:cm>
  <p188:cm id="{94FDF9D3-D4F1-4E47-91D2-F472D3CC29B2}" authorId="{6609E1B4-DE18-D1E5-1660-9AA8F5475173}" created="2025-07-14T17:20:38.889">
    <ac:txMkLst xmlns:ac="http://schemas.microsoft.com/office/drawing/2013/main/command">
      <pc:docMk xmlns:pc="http://schemas.microsoft.com/office/powerpoint/2013/main/command"/>
      <pc:sldMk xmlns:pc="http://schemas.microsoft.com/office/powerpoint/2013/main/command" cId="2329602651" sldId="2147483541"/>
      <ac:spMk id="2" creationId="{E93B41FA-97EC-E7A3-17A4-D91A0536E347}"/>
      <ac:txMk cp="330" len="11">
        <ac:context len="367" hash="155949346"/>
      </ac:txMk>
    </ac:txMkLst>
    <p188:pos x="7592481" y="2092317"/>
    <p188:txBody>
      <a:bodyPr/>
      <a:lstStyle/>
      <a:p>
        <a:r>
          <a:rPr lang="en-US"/>
          <a:t>Cote d’Ivoire</a:t>
        </a:r>
      </a:p>
    </p188:txBody>
  </p188:cm>
</p188:cmLst>
</file>

<file path=ppt/comments/modernComment_7FFFFF9A_F0C1D0D1.xml><?xml version="1.0" encoding="utf-8"?>
<p188:cmLst xmlns:a="http://schemas.openxmlformats.org/drawingml/2006/main" xmlns:r="http://schemas.openxmlformats.org/officeDocument/2006/relationships" xmlns:p188="http://schemas.microsoft.com/office/powerpoint/2018/8/main">
  <p188:cm id="{708BDF0C-1782-4E45-A359-9BF96130F4E6}" authorId="{6609E1B4-DE18-D1E5-1660-9AA8F5475173}" created="2025-07-14T17:21:43.177">
    <pc:sldMkLst xmlns:pc="http://schemas.microsoft.com/office/powerpoint/2013/main/command">
      <pc:docMk/>
      <pc:sldMk cId="4039233745" sldId="2147483546"/>
    </pc:sldMkLst>
    <p188:txBody>
      <a:bodyPr/>
      <a:lstStyle/>
      <a:p>
        <a:r>
          <a:rPr lang="en-US"/>
          <a:t>I would omit this slide, I assume the audience is well informed enough of the challenge. </a:t>
        </a:r>
      </a:p>
    </p188:txBody>
  </p188:cm>
</p188:cmLst>
</file>

<file path=ppt/comments/modernComment_7FFFFF9B_530E60EF.xml><?xml version="1.0" encoding="utf-8"?>
<p188:cmLst xmlns:a="http://schemas.openxmlformats.org/drawingml/2006/main" xmlns:r="http://schemas.openxmlformats.org/officeDocument/2006/relationships" xmlns:p188="http://schemas.microsoft.com/office/powerpoint/2018/8/main">
  <p188:cm id="{06C45766-8C8F-4F74-8073-74C47D8F5E27}" authorId="{6609E1B4-DE18-D1E5-1660-9AA8F5475173}" created="2025-07-14T17:22:50.486">
    <pc:sldMkLst xmlns:pc="http://schemas.microsoft.com/office/powerpoint/2013/main/command">
      <pc:docMk/>
      <pc:sldMk cId="1393451247" sldId="2147483547"/>
    </pc:sldMkLst>
    <p188:txBody>
      <a:bodyPr/>
      <a:lstStyle/>
      <a:p>
        <a:r>
          <a:rPr lang="en-US"/>
          <a:t>You might want to condense with slide 6</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2CD51F-7B47-9E45-9DE7-783C8893C55E}" type="datetimeFigureOut">
              <a:rPr lang="en-NL" smtClean="0"/>
              <a:t>07/14/2025</a:t>
            </a:fld>
            <a:endParaRPr lang="en-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0C7E07-7803-DE41-8BBE-5D31FC6250BA}" type="slidenum">
              <a:rPr lang="en-NL" smtClean="0"/>
              <a:t>‹#›</a:t>
            </a:fld>
            <a:endParaRPr lang="en-NL"/>
          </a:p>
        </p:txBody>
      </p:sp>
    </p:spTree>
    <p:extLst>
      <p:ext uri="{BB962C8B-B14F-4D97-AF65-F5344CB8AC3E}">
        <p14:creationId xmlns:p14="http://schemas.microsoft.com/office/powerpoint/2010/main" val="1734557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christenseninstitute.org/publications/the-innovative-universitychanging-the-dna-of-higher-education-from-the-inside-out/"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7/14/2025 7:18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20822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latin typeface="+mj-lt"/>
              </a:rPr>
              <a:t>Here is a view of the Data &amp; AI learning path available through the MSLE program, and there are several more learning paths that will be available to you once you are signed up and can access the portal. As we mentioned, all content aligns to Microsoft industry-recognized credentials.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7/14/2025 7:18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4194404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7/14/2025 7:18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64568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7/14/2025 7:18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49019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B688A-114D-3F75-B516-5FABDC43B5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156B25-7E24-5BAB-A0FB-E0758750B1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B83F16-0BFF-5A09-6F88-CC9542A8A2B6}"/>
              </a:ext>
            </a:extLst>
          </p:cNvPr>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a:extLst>
              <a:ext uri="{FF2B5EF4-FFF2-40B4-BE49-F238E27FC236}">
                <a16:creationId xmlns:a16="http://schemas.microsoft.com/office/drawing/2014/main" id="{C4E46B50-F4FE-634B-EDD2-1E5328D6FA2A}"/>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9C50FA25-B9BF-7B1A-EF23-C5C0E58A1DDD}"/>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D4465053-5CEC-F9C4-79BA-EB9885EA9867}"/>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7/14/2025 7:18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0A901617-CF83-C82F-55FB-ADA6FB506211}"/>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56440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1D4659-3E7E-4B5A-7DAF-D47EBB24C6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DA6BA1-CC27-48CB-A4CA-8E427EFFAB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B5B8C4-8F1B-3D87-F883-7E36AC140943}"/>
              </a:ext>
            </a:extLst>
          </p:cNvPr>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a:extLst>
              <a:ext uri="{FF2B5EF4-FFF2-40B4-BE49-F238E27FC236}">
                <a16:creationId xmlns:a16="http://schemas.microsoft.com/office/drawing/2014/main" id="{D36CB258-0A9D-4852-7A38-47C39D0C1541}"/>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3281525B-90C3-0514-35EE-588315AF0844}"/>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B32E19F9-B753-A6BC-3EE1-5D2B3B087FF9}"/>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7/14/2025 7:18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1EBF26EB-8B72-F09F-E934-5ACC930BF227}"/>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484623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6AE1C-27AE-3FF4-B581-F580594486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AB8CDE-F37F-961D-A039-E7F274A9C5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58ABA3-DC9C-4027-A72D-D9E823C207ED}"/>
              </a:ext>
            </a:extLst>
          </p:cNvPr>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a:extLst>
              <a:ext uri="{FF2B5EF4-FFF2-40B4-BE49-F238E27FC236}">
                <a16:creationId xmlns:a16="http://schemas.microsoft.com/office/drawing/2014/main" id="{11D06B29-B44C-6B99-E632-934C085803EB}"/>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012145F2-ACD5-5D7C-F283-130F43FE6D6F}"/>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22884E80-6494-6B1E-794C-D2DD3427DCF3}"/>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7/14/2025 7:18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44D13892-0602-CA27-35A5-B85C37C43FF5}"/>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711891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Point of Slide:</a:t>
            </a:r>
            <a:r>
              <a:rPr lang="en-US" dirty="0"/>
              <a:t> Calls for the disruption of Education have fallen short. </a:t>
            </a:r>
          </a:p>
          <a:p>
            <a:endParaRPr lang="en-US" dirty="0"/>
          </a:p>
          <a:p>
            <a:r>
              <a:rPr lang="en-US" b="1" dirty="0"/>
              <a:t>Proposed Talk Track:</a:t>
            </a:r>
          </a:p>
          <a:p>
            <a:pPr marL="171450" indent="-171450">
              <a:buFont typeface="Arial" panose="020B0604020202020204" pitchFamily="34" charset="0"/>
              <a:buChar char="•"/>
            </a:pPr>
            <a:r>
              <a:rPr lang="en-US" dirty="0"/>
              <a:t>The last 20 years has been rich with articles claiming how technology will significantly disrupt education.</a:t>
            </a:r>
          </a:p>
          <a:p>
            <a:pPr marL="171450" indent="-171450">
              <a:buFont typeface="Arial" panose="020B0604020202020204" pitchFamily="34" charset="0"/>
              <a:buChar char="•"/>
            </a:pPr>
            <a:r>
              <a:rPr lang="en-US" dirty="0"/>
              <a:t>Originally taken from the father of Disruptive Innovation Clayton Christensen, who published with Michael Horn the book “Disrupting Class” on K12, and a follow on with Henry Eyring on The Innovative University.</a:t>
            </a:r>
          </a:p>
          <a:p>
            <a:pPr marL="171450" indent="-171450">
              <a:buFont typeface="Arial" panose="020B0604020202020204" pitchFamily="34" charset="0"/>
              <a:buChar char="•"/>
            </a:pPr>
            <a:r>
              <a:rPr lang="en-US" dirty="0"/>
              <a:t>This concept of “Disruption” in Education, and the money that flowed through it, became a popular sentiment. </a:t>
            </a:r>
          </a:p>
          <a:p>
            <a:pPr marL="171450" indent="-171450">
              <a:buFont typeface="Arial" panose="020B0604020202020204" pitchFamily="34" charset="0"/>
              <a:buChar char="•"/>
            </a:pPr>
            <a:r>
              <a:rPr lang="en-US" dirty="0"/>
              <a:t>Why hasn’t it? </a:t>
            </a:r>
          </a:p>
          <a:p>
            <a:pPr marL="171450" indent="-171450">
              <a:buFont typeface="Arial" panose="020B0604020202020204" pitchFamily="34" charset="0"/>
              <a:buChar char="•"/>
            </a:pPr>
            <a:r>
              <a:rPr lang="en-US" dirty="0"/>
              <a:t>Disruption is something that is done </a:t>
            </a:r>
            <a:r>
              <a:rPr lang="en-US" i="1" u="sng" dirty="0"/>
              <a:t>to</a:t>
            </a:r>
            <a:r>
              <a:rPr lang="en-US" dirty="0"/>
              <a:t> an industry, not something that is done </a:t>
            </a:r>
            <a:r>
              <a:rPr lang="en-US" i="1" u="sng" dirty="0"/>
              <a:t>by</a:t>
            </a:r>
            <a:r>
              <a:rPr lang="en-US" dirty="0"/>
              <a:t> an institution. </a:t>
            </a:r>
          </a:p>
          <a:p>
            <a:pPr marL="171450" indent="-171450">
              <a:buFont typeface="Arial" panose="020B0604020202020204" pitchFamily="34" charset="0"/>
              <a:buChar char="•"/>
            </a:pPr>
            <a:r>
              <a:rPr lang="en-US" dirty="0"/>
              <a:t>Transformation is something you do within yourself, for yourself.</a:t>
            </a:r>
          </a:p>
          <a:p>
            <a:pPr marL="171450" indent="-171450">
              <a:buFont typeface="Arial" panose="020B0604020202020204" pitchFamily="34" charset="0"/>
              <a:buChar char="•"/>
            </a:pPr>
            <a:r>
              <a:rPr lang="en-US" dirty="0"/>
              <a:t>Whether watching a lecture on VHS in the 80s, to Open Education, or MOOCs, and now Bootcamps, we have improved the value of those innovations, reach people who wouldn’t or couldn’t otherwise go to Higher Education.</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b="1" dirty="0"/>
              <a:t>Segue</a:t>
            </a:r>
            <a:r>
              <a:rPr lang="en-US" dirty="0"/>
              <a:t>: Why would we want to disrupt? We need to transform. (disruption is done to an industry, transformation is done by that industry)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Example articles: </a:t>
            </a:r>
            <a:endParaRPr lang="en-US" dirty="0">
              <a:hlinkClick r:id="rId3"/>
            </a:endParaRPr>
          </a:p>
          <a:p>
            <a:pPr marL="171450" indent="-171450">
              <a:buFont typeface="Arial" panose="020B0604020202020204" pitchFamily="34" charset="0"/>
              <a:buChar char="•"/>
            </a:pPr>
            <a:r>
              <a:rPr lang="en-US" dirty="0"/>
              <a:t>https://</a:t>
            </a:r>
            <a:r>
              <a:rPr lang="en-US" dirty="0" err="1"/>
              <a:t>www.christenseninstitute.org</a:t>
            </a:r>
            <a:r>
              <a:rPr lang="en-US"/>
              <a:t>/books/disrupting-class/ </a:t>
            </a:r>
          </a:p>
          <a:p>
            <a:pPr marL="171450" indent="-171450">
              <a:buFont typeface="Arial" panose="020B0604020202020204" pitchFamily="34" charset="0"/>
              <a:buChar char="•"/>
            </a:pPr>
            <a:r>
              <a:rPr lang="en-US"/>
              <a:t>https://www.christenseninstitute.org/publications/the-innovative-universitychanging-the-dna-of-higher-education-from-the-inside-out/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ECA870-A24B-4888-A9FC-06815F25B0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9715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7/14/2025 7:18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843184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7/14/2025 7:18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843184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3D646-D7B3-AFB1-2D58-CCA3666ED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BCC64E-258F-0B1C-149C-E913EA43D7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435B32-2BC0-0638-4FCA-6EE4311E2AC0}"/>
              </a:ext>
            </a:extLst>
          </p:cNvPr>
          <p:cNvSpPr>
            <a:spLocks noGrp="1"/>
          </p:cNvSpPr>
          <p:nvPr>
            <p:ph type="body" idx="1"/>
          </p:nvPr>
        </p:nvSpPr>
        <p:spPr/>
        <p:txBody>
          <a:bodyPr/>
          <a:lstStyle/>
          <a:p>
            <a:pPr marL="0" indent="0">
              <a:buFont typeface="Arial" panose="020B0604020202020204" pitchFamily="34" charset="0"/>
              <a:buNone/>
            </a:pPr>
            <a:endParaRPr lang="en-US"/>
          </a:p>
        </p:txBody>
      </p:sp>
      <p:sp>
        <p:nvSpPr>
          <p:cNvPr id="4" name="Header Placeholder 3">
            <a:extLst>
              <a:ext uri="{FF2B5EF4-FFF2-40B4-BE49-F238E27FC236}">
                <a16:creationId xmlns:a16="http://schemas.microsoft.com/office/drawing/2014/main" id="{9B49632C-4E98-0C4E-5112-3AF04D6A519D}"/>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CB6BE344-4C04-DCDE-FB33-45BE90239D3D}"/>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1CBADF66-F861-2250-63CF-2D9CEBCD60A7}"/>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7/14/2025 7:18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781BAAE8-201F-0E04-E852-8EAC43A3D255}"/>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017947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DF757-7BFF-A4D9-631A-4D179408171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NL"/>
          </a:p>
        </p:txBody>
      </p:sp>
      <p:sp>
        <p:nvSpPr>
          <p:cNvPr id="3" name="Subtitle 2">
            <a:extLst>
              <a:ext uri="{FF2B5EF4-FFF2-40B4-BE49-F238E27FC236}">
                <a16:creationId xmlns:a16="http://schemas.microsoft.com/office/drawing/2014/main" id="{552C07CE-31C8-F839-9E5B-3328A9A020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NL"/>
          </a:p>
        </p:txBody>
      </p:sp>
      <p:sp>
        <p:nvSpPr>
          <p:cNvPr id="4" name="Date Placeholder 3">
            <a:extLst>
              <a:ext uri="{FF2B5EF4-FFF2-40B4-BE49-F238E27FC236}">
                <a16:creationId xmlns:a16="http://schemas.microsoft.com/office/drawing/2014/main" id="{013249E1-547A-CA2B-89D5-8099BE4C47D1}"/>
              </a:ext>
            </a:extLst>
          </p:cNvPr>
          <p:cNvSpPr>
            <a:spLocks noGrp="1"/>
          </p:cNvSpPr>
          <p:nvPr>
            <p:ph type="dt" sz="half" idx="10"/>
          </p:nvPr>
        </p:nvSpPr>
        <p:spPr/>
        <p:txBody>
          <a:bodyPr/>
          <a:lstStyle/>
          <a:p>
            <a:fld id="{5CF4A064-E117-4E4F-9BD5-7830B9DF74E9}" type="datetimeFigureOut">
              <a:rPr lang="en-NL" smtClean="0"/>
              <a:t>07/14/2025</a:t>
            </a:fld>
            <a:endParaRPr lang="en-NL"/>
          </a:p>
        </p:txBody>
      </p:sp>
      <p:sp>
        <p:nvSpPr>
          <p:cNvPr id="5" name="Footer Placeholder 4">
            <a:extLst>
              <a:ext uri="{FF2B5EF4-FFF2-40B4-BE49-F238E27FC236}">
                <a16:creationId xmlns:a16="http://schemas.microsoft.com/office/drawing/2014/main" id="{8AA45ED4-8F26-1C1E-2DA7-80B040401D5E}"/>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38CA717B-A56F-F215-2BD8-46C4CAA0CF1F}"/>
              </a:ext>
            </a:extLst>
          </p:cNvPr>
          <p:cNvSpPr>
            <a:spLocks noGrp="1"/>
          </p:cNvSpPr>
          <p:nvPr>
            <p:ph type="sldNum" sz="quarter" idx="12"/>
          </p:nvPr>
        </p:nvSpPr>
        <p:spPr/>
        <p:txBody>
          <a:bodyPr/>
          <a:lstStyle/>
          <a:p>
            <a:fld id="{9CE2DBBA-9F52-404D-9F82-A3FA83A3DEDC}" type="slidenum">
              <a:rPr lang="en-NL" smtClean="0"/>
              <a:t>‹#›</a:t>
            </a:fld>
            <a:endParaRPr lang="en-NL"/>
          </a:p>
        </p:txBody>
      </p:sp>
    </p:spTree>
    <p:extLst>
      <p:ext uri="{BB962C8B-B14F-4D97-AF65-F5344CB8AC3E}">
        <p14:creationId xmlns:p14="http://schemas.microsoft.com/office/powerpoint/2010/main" val="4209432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E2FB3-906E-033D-ABCC-03279DF4B8F3}"/>
              </a:ext>
            </a:extLst>
          </p:cNvPr>
          <p:cNvSpPr>
            <a:spLocks noGrp="1"/>
          </p:cNvSpPr>
          <p:nvPr>
            <p:ph type="title"/>
          </p:nvPr>
        </p:nvSpPr>
        <p:spPr/>
        <p:txBody>
          <a:bodyPr/>
          <a:lstStyle/>
          <a:p>
            <a:r>
              <a:rPr lang="en-GB"/>
              <a:t>Click to edit Master title style</a:t>
            </a:r>
            <a:endParaRPr lang="en-NL"/>
          </a:p>
        </p:txBody>
      </p:sp>
      <p:sp>
        <p:nvSpPr>
          <p:cNvPr id="3" name="Vertical Text Placeholder 2">
            <a:extLst>
              <a:ext uri="{FF2B5EF4-FFF2-40B4-BE49-F238E27FC236}">
                <a16:creationId xmlns:a16="http://schemas.microsoft.com/office/drawing/2014/main" id="{37CF690D-2E6C-D095-CD5E-D45E8C82302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Date Placeholder 3">
            <a:extLst>
              <a:ext uri="{FF2B5EF4-FFF2-40B4-BE49-F238E27FC236}">
                <a16:creationId xmlns:a16="http://schemas.microsoft.com/office/drawing/2014/main" id="{8E66C8DC-1EE7-0611-18D5-CA0B54471B8A}"/>
              </a:ext>
            </a:extLst>
          </p:cNvPr>
          <p:cNvSpPr>
            <a:spLocks noGrp="1"/>
          </p:cNvSpPr>
          <p:nvPr>
            <p:ph type="dt" sz="half" idx="10"/>
          </p:nvPr>
        </p:nvSpPr>
        <p:spPr/>
        <p:txBody>
          <a:bodyPr/>
          <a:lstStyle/>
          <a:p>
            <a:fld id="{5CF4A064-E117-4E4F-9BD5-7830B9DF74E9}" type="datetimeFigureOut">
              <a:rPr lang="en-NL" smtClean="0"/>
              <a:t>07/14/2025</a:t>
            </a:fld>
            <a:endParaRPr lang="en-NL"/>
          </a:p>
        </p:txBody>
      </p:sp>
      <p:sp>
        <p:nvSpPr>
          <p:cNvPr id="5" name="Footer Placeholder 4">
            <a:extLst>
              <a:ext uri="{FF2B5EF4-FFF2-40B4-BE49-F238E27FC236}">
                <a16:creationId xmlns:a16="http://schemas.microsoft.com/office/drawing/2014/main" id="{E069310B-0A8E-33AC-2536-F3EC6FE6A282}"/>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A001E927-76F4-4483-49FD-FA9D877B800C}"/>
              </a:ext>
            </a:extLst>
          </p:cNvPr>
          <p:cNvSpPr>
            <a:spLocks noGrp="1"/>
          </p:cNvSpPr>
          <p:nvPr>
            <p:ph type="sldNum" sz="quarter" idx="12"/>
          </p:nvPr>
        </p:nvSpPr>
        <p:spPr/>
        <p:txBody>
          <a:bodyPr/>
          <a:lstStyle/>
          <a:p>
            <a:fld id="{9CE2DBBA-9F52-404D-9F82-A3FA83A3DEDC}" type="slidenum">
              <a:rPr lang="en-NL" smtClean="0"/>
              <a:t>‹#›</a:t>
            </a:fld>
            <a:endParaRPr lang="en-NL"/>
          </a:p>
        </p:txBody>
      </p:sp>
    </p:spTree>
    <p:extLst>
      <p:ext uri="{BB962C8B-B14F-4D97-AF65-F5344CB8AC3E}">
        <p14:creationId xmlns:p14="http://schemas.microsoft.com/office/powerpoint/2010/main" val="1576213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4D7BBB9-A2D4-A002-79DD-C06B839F0E4F}"/>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NL"/>
          </a:p>
        </p:txBody>
      </p:sp>
      <p:sp>
        <p:nvSpPr>
          <p:cNvPr id="3" name="Vertical Text Placeholder 2">
            <a:extLst>
              <a:ext uri="{FF2B5EF4-FFF2-40B4-BE49-F238E27FC236}">
                <a16:creationId xmlns:a16="http://schemas.microsoft.com/office/drawing/2014/main" id="{989813DC-FFD3-A057-4551-32C6A4F267F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Date Placeholder 3">
            <a:extLst>
              <a:ext uri="{FF2B5EF4-FFF2-40B4-BE49-F238E27FC236}">
                <a16:creationId xmlns:a16="http://schemas.microsoft.com/office/drawing/2014/main" id="{55CB3192-A054-8AB6-E2D9-4BE54EED8EF3}"/>
              </a:ext>
            </a:extLst>
          </p:cNvPr>
          <p:cNvSpPr>
            <a:spLocks noGrp="1"/>
          </p:cNvSpPr>
          <p:nvPr>
            <p:ph type="dt" sz="half" idx="10"/>
          </p:nvPr>
        </p:nvSpPr>
        <p:spPr/>
        <p:txBody>
          <a:bodyPr/>
          <a:lstStyle/>
          <a:p>
            <a:fld id="{5CF4A064-E117-4E4F-9BD5-7830B9DF74E9}" type="datetimeFigureOut">
              <a:rPr lang="en-NL" smtClean="0"/>
              <a:t>07/14/2025</a:t>
            </a:fld>
            <a:endParaRPr lang="en-NL"/>
          </a:p>
        </p:txBody>
      </p:sp>
      <p:sp>
        <p:nvSpPr>
          <p:cNvPr id="5" name="Footer Placeholder 4">
            <a:extLst>
              <a:ext uri="{FF2B5EF4-FFF2-40B4-BE49-F238E27FC236}">
                <a16:creationId xmlns:a16="http://schemas.microsoft.com/office/drawing/2014/main" id="{307FDD33-F7F5-66CB-F2FC-10F8EF6DE530}"/>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21F06F1A-1224-83A0-564D-07CFAC9C161B}"/>
              </a:ext>
            </a:extLst>
          </p:cNvPr>
          <p:cNvSpPr>
            <a:spLocks noGrp="1"/>
          </p:cNvSpPr>
          <p:nvPr>
            <p:ph type="sldNum" sz="quarter" idx="12"/>
          </p:nvPr>
        </p:nvSpPr>
        <p:spPr/>
        <p:txBody>
          <a:bodyPr/>
          <a:lstStyle/>
          <a:p>
            <a:fld id="{9CE2DBBA-9F52-404D-9F82-A3FA83A3DEDC}" type="slidenum">
              <a:rPr lang="en-NL" smtClean="0"/>
              <a:t>‹#›</a:t>
            </a:fld>
            <a:endParaRPr lang="en-NL"/>
          </a:p>
        </p:txBody>
      </p:sp>
    </p:spTree>
    <p:extLst>
      <p:ext uri="{BB962C8B-B14F-4D97-AF65-F5344CB8AC3E}">
        <p14:creationId xmlns:p14="http://schemas.microsoft.com/office/powerpoint/2010/main" val="425396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Only - middle align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553998"/>
          </a:xfrm>
        </p:spPr>
        <p:txBody>
          <a:bodyPr/>
          <a:lstStyle>
            <a:lvl1pPr algn="ctr">
              <a:defRPr sz="3600" spc="-20" baseline="0"/>
            </a:lvl1pPr>
          </a:lstStyle>
          <a:p>
            <a:r>
              <a:rPr lang="en-US"/>
              <a:t>Click to edit Master title style</a:t>
            </a:r>
          </a:p>
        </p:txBody>
      </p:sp>
    </p:spTree>
    <p:extLst>
      <p:ext uri="{BB962C8B-B14F-4D97-AF65-F5344CB8AC3E}">
        <p14:creationId xmlns:p14="http://schemas.microsoft.com/office/powerpoint/2010/main" val="2255924787"/>
      </p:ext>
    </p:extLst>
  </p:cSld>
  <p:clrMapOvr>
    <a:masterClrMapping/>
  </p:clrMapOvr>
  <p:transition>
    <p:fade/>
  </p:transition>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able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7821C45-9C17-4B09-A58B-94A9B8A2058C}"/>
              </a:ext>
            </a:extLst>
          </p:cNvPr>
          <p:cNvSpPr/>
          <p:nvPr userDrawn="1"/>
        </p:nvSpPr>
        <p:spPr>
          <a:xfrm>
            <a:off x="0" y="6336082"/>
            <a:ext cx="12192000" cy="521921"/>
          </a:xfrm>
          <a:prstGeom prst="rect">
            <a:avLst/>
          </a:prstGeom>
          <a:gradFill flip="none" rotWithShape="1">
            <a:gsLst>
              <a:gs pos="0">
                <a:srgbClr val="004983"/>
              </a:gs>
              <a:gs pos="100000">
                <a:srgbClr val="0077D4"/>
              </a:gs>
            </a:gsLst>
            <a:lin ang="135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0" name="Rectangle 19">
            <a:extLst>
              <a:ext uri="{FF2B5EF4-FFF2-40B4-BE49-F238E27FC236}">
                <a16:creationId xmlns:a16="http://schemas.microsoft.com/office/drawing/2014/main" id="{B7D9E65D-2E58-4CF1-80D7-A1321325AF62}"/>
              </a:ext>
            </a:extLst>
          </p:cNvPr>
          <p:cNvSpPr/>
          <p:nvPr userDrawn="1"/>
        </p:nvSpPr>
        <p:spPr>
          <a:xfrm>
            <a:off x="-1065" y="30"/>
            <a:ext cx="12191997" cy="758619"/>
          </a:xfrm>
          <a:prstGeom prst="rect">
            <a:avLst/>
          </a:prstGeom>
          <a:gradFill flip="none" rotWithShape="1">
            <a:gsLst>
              <a:gs pos="100000">
                <a:srgbClr val="004983"/>
              </a:gs>
              <a:gs pos="0">
                <a:srgbClr val="0077D4"/>
              </a:gs>
            </a:gsLst>
            <a:lin ang="0" scaled="1"/>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baseline="-25000">
              <a:ln>
                <a:solidFill>
                  <a:srgbClr val="363636"/>
                </a:solidFill>
              </a:ln>
              <a:solidFill>
                <a:schemeClr val="tx1"/>
              </a:solidFill>
            </a:endParaRPr>
          </a:p>
        </p:txBody>
      </p:sp>
      <p:sp>
        <p:nvSpPr>
          <p:cNvPr id="21" name="Title 1">
            <a:extLst>
              <a:ext uri="{FF2B5EF4-FFF2-40B4-BE49-F238E27FC236}">
                <a16:creationId xmlns:a16="http://schemas.microsoft.com/office/drawing/2014/main" id="{E49AEBCB-52F6-45B2-A57F-885004950E1E}"/>
              </a:ext>
            </a:extLst>
          </p:cNvPr>
          <p:cNvSpPr>
            <a:spLocks noGrp="1"/>
          </p:cNvSpPr>
          <p:nvPr>
            <p:ph type="ctrTitle" hasCustomPrompt="1"/>
          </p:nvPr>
        </p:nvSpPr>
        <p:spPr>
          <a:xfrm>
            <a:off x="420896" y="151609"/>
            <a:ext cx="11350193" cy="455408"/>
          </a:xfrm>
          <a:prstGeom prst="rect">
            <a:avLst/>
          </a:prstGeom>
        </p:spPr>
        <p:txBody>
          <a:bodyPr lIns="0" tIns="0" rIns="0" bIns="0"/>
          <a:lstStyle>
            <a:lvl1pPr algn="l">
              <a:lnSpc>
                <a:spcPts val="2775"/>
              </a:lnSpc>
              <a:defRPr sz="2400">
                <a:solidFill>
                  <a:schemeClr val="bg1"/>
                </a:solidFill>
              </a:defRPr>
            </a:lvl1pPr>
          </a:lstStyle>
          <a:p>
            <a:r>
              <a:rPr lang="en-GB"/>
              <a:t>Insert title of the slide</a:t>
            </a:r>
            <a:endParaRPr lang="en-US"/>
          </a:p>
        </p:txBody>
      </p:sp>
      <p:sp>
        <p:nvSpPr>
          <p:cNvPr id="23" name="Text Placeholder 2">
            <a:extLst>
              <a:ext uri="{FF2B5EF4-FFF2-40B4-BE49-F238E27FC236}">
                <a16:creationId xmlns:a16="http://schemas.microsoft.com/office/drawing/2014/main" id="{57C7FD5E-15F4-43A5-8E6C-29529CD2A767}"/>
              </a:ext>
            </a:extLst>
          </p:cNvPr>
          <p:cNvSpPr>
            <a:spLocks noGrp="1"/>
          </p:cNvSpPr>
          <p:nvPr>
            <p:ph type="body" sz="quarter" idx="16"/>
          </p:nvPr>
        </p:nvSpPr>
        <p:spPr>
          <a:xfrm>
            <a:off x="420879" y="959564"/>
            <a:ext cx="11350208" cy="971789"/>
          </a:xfrm>
          <a:prstGeom prst="rect">
            <a:avLst/>
          </a:prstGeom>
          <a:effectLst/>
        </p:spPr>
        <p:txBody>
          <a:bodyPr/>
          <a:lstStyle>
            <a:lvl1pPr marL="0" indent="0" algn="l">
              <a:buClr>
                <a:srgbClr val="024A84"/>
              </a:buClr>
              <a:buFont typeface="Arial" panose="020B0604020202020204" pitchFamily="34" charset="0"/>
              <a:buNone/>
              <a:defRPr sz="1350" b="1">
                <a:solidFill>
                  <a:schemeClr val="bg2">
                    <a:lumMod val="10000"/>
                  </a:schemeClr>
                </a:solidFill>
              </a:defRPr>
            </a:lvl1pPr>
            <a:lvl2pPr marL="0" indent="0" algn="l">
              <a:buClr>
                <a:srgbClr val="024A84"/>
              </a:buClr>
              <a:buFont typeface="Arial" panose="020B0604020202020204" pitchFamily="34" charset="0"/>
              <a:buNone/>
              <a:defRPr sz="1050" b="1">
                <a:solidFill>
                  <a:srgbClr val="0077D4"/>
                </a:solidFill>
              </a:defRPr>
            </a:lvl2pPr>
            <a:lvl3pPr marL="0" indent="0" algn="l">
              <a:buClr>
                <a:srgbClr val="024A84"/>
              </a:buClr>
              <a:buFont typeface="Arial" panose="020B0604020202020204" pitchFamily="34" charset="0"/>
              <a:buNone/>
              <a:defRPr sz="900"/>
            </a:lvl3pPr>
            <a:lvl4pPr marL="1199970" indent="-171426" algn="just">
              <a:buClr>
                <a:srgbClr val="024A84"/>
              </a:buClr>
              <a:buFont typeface="Arial" panose="020B0604020202020204" pitchFamily="34" charset="0"/>
              <a:buChar char="•"/>
              <a:defRPr sz="825"/>
            </a:lvl4pPr>
            <a:lvl5pPr marL="1542818" indent="-171426" algn="just">
              <a:buClr>
                <a:srgbClr val="024A84"/>
              </a:buClr>
              <a:buFont typeface="Arial" panose="020B0604020202020204" pitchFamily="34" charset="0"/>
              <a:buChar char="•"/>
              <a:defRPr sz="750"/>
            </a:lvl5pPr>
          </a:lstStyle>
          <a:p>
            <a:pPr lvl="0"/>
            <a:r>
              <a:rPr lang="en-US"/>
              <a:t>Edit Master text styles</a:t>
            </a:r>
          </a:p>
          <a:p>
            <a:pPr lvl="1"/>
            <a:r>
              <a:rPr lang="en-US"/>
              <a:t>Second level</a:t>
            </a:r>
          </a:p>
          <a:p>
            <a:pPr lvl="2"/>
            <a:r>
              <a:rPr lang="en-US"/>
              <a:t>Third level</a:t>
            </a:r>
          </a:p>
          <a:p>
            <a:pPr lvl="2"/>
            <a:endParaRPr lang="en-US"/>
          </a:p>
        </p:txBody>
      </p:sp>
      <p:sp>
        <p:nvSpPr>
          <p:cNvPr id="11" name="TextBox 24">
            <a:extLst>
              <a:ext uri="{FF2B5EF4-FFF2-40B4-BE49-F238E27FC236}">
                <a16:creationId xmlns:a16="http://schemas.microsoft.com/office/drawing/2014/main" id="{17336C9A-B076-4656-8BBA-963E90A9405C}"/>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12" name="TextBox 24">
            <a:extLst>
              <a:ext uri="{FF2B5EF4-FFF2-40B4-BE49-F238E27FC236}">
                <a16:creationId xmlns:a16="http://schemas.microsoft.com/office/drawing/2014/main" id="{AA8FC206-02A5-43F9-849D-DC76261D0734}"/>
              </a:ext>
            </a:extLst>
          </p:cNvPr>
          <p:cNvSpPr txBox="1"/>
          <p:nvPr userDrawn="1"/>
        </p:nvSpPr>
        <p:spPr>
          <a:xfrm>
            <a:off x="11602576" y="6552000"/>
            <a:ext cx="287024" cy="300724"/>
          </a:xfrm>
          <a:prstGeom prst="rect">
            <a:avLst/>
          </a:prstGeom>
          <a:noFill/>
        </p:spPr>
        <p:txBody>
          <a:bodyPr wrap="square" lIns="0" tIns="0" rIns="0" bIns="0" rtlCol="0" anchor="ctr" anchorCtr="0">
            <a:noAutofit/>
          </a:bodyPr>
          <a:lstStyle/>
          <a:p>
            <a:pPr algn="r"/>
            <a:endParaRPr lang="en-US" sz="675">
              <a:solidFill>
                <a:srgbClr val="C5192D"/>
              </a:solidFill>
            </a:endParaRPr>
          </a:p>
        </p:txBody>
      </p:sp>
      <p:sp>
        <p:nvSpPr>
          <p:cNvPr id="15" name="Espace réservé du texte 4">
            <a:extLst>
              <a:ext uri="{FF2B5EF4-FFF2-40B4-BE49-F238E27FC236}">
                <a16:creationId xmlns:a16="http://schemas.microsoft.com/office/drawing/2014/main" id="{EEA29732-7844-43C8-8145-B8D9665017DA}"/>
              </a:ext>
            </a:extLst>
          </p:cNvPr>
          <p:cNvSpPr>
            <a:spLocks noGrp="1"/>
          </p:cNvSpPr>
          <p:nvPr>
            <p:ph type="body" sz="quarter" idx="14" hasCustomPrompt="1"/>
          </p:nvPr>
        </p:nvSpPr>
        <p:spPr>
          <a:xfrm>
            <a:off x="4467278" y="6488755"/>
            <a:ext cx="3255313" cy="223515"/>
          </a:xfrm>
          <a:prstGeom prst="rect">
            <a:avLst/>
          </a:prstGeom>
        </p:spPr>
        <p:txBody>
          <a:bodyPr/>
          <a:lstStyle>
            <a:lvl1pPr marL="0" indent="0" algn="ctr">
              <a:buNone/>
              <a:defRPr sz="900">
                <a:solidFill>
                  <a:schemeClr val="bg1"/>
                </a:solidFill>
              </a:defRPr>
            </a:lvl1pPr>
          </a:lstStyle>
          <a:p>
            <a:pPr lvl="0"/>
            <a:r>
              <a:rPr lang="fr-FR"/>
              <a:t>Insert the </a:t>
            </a:r>
            <a:r>
              <a:rPr lang="fr-FR" err="1"/>
              <a:t>title</a:t>
            </a:r>
            <a:r>
              <a:rPr lang="fr-FR"/>
              <a:t> of the </a:t>
            </a:r>
            <a:r>
              <a:rPr lang="fr-FR" err="1"/>
              <a:t>presentation</a:t>
            </a:r>
            <a:endParaRPr lang="fr-FR"/>
          </a:p>
        </p:txBody>
      </p:sp>
      <p:pic>
        <p:nvPicPr>
          <p:cNvPr id="14" name="Picture 13" descr="Logo&#10;&#10;Description automatically generated">
            <a:extLst>
              <a:ext uri="{FF2B5EF4-FFF2-40B4-BE49-F238E27FC236}">
                <a16:creationId xmlns:a16="http://schemas.microsoft.com/office/drawing/2014/main" id="{22AA16B8-F3B5-6048-A3FF-4D7521DA30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847849" y="6314709"/>
            <a:ext cx="1056822" cy="581684"/>
          </a:xfrm>
          <a:prstGeom prst="rect">
            <a:avLst/>
          </a:prstGeom>
        </p:spPr>
      </p:pic>
      <p:pic>
        <p:nvPicPr>
          <p:cNvPr id="16" name="Picture 15" descr="A black and white logo&#10;&#10;Description automatically generated with medium confidence">
            <a:extLst>
              <a:ext uri="{FF2B5EF4-FFF2-40B4-BE49-F238E27FC236}">
                <a16:creationId xmlns:a16="http://schemas.microsoft.com/office/drawing/2014/main" id="{3C7211EE-C653-3F47-A659-4F0CF5C802C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1169" y="6384259"/>
            <a:ext cx="2008828" cy="423265"/>
          </a:xfrm>
          <a:prstGeom prst="rect">
            <a:avLst/>
          </a:prstGeom>
        </p:spPr>
      </p:pic>
    </p:spTree>
    <p:extLst>
      <p:ext uri="{BB962C8B-B14F-4D97-AF65-F5344CB8AC3E}">
        <p14:creationId xmlns:p14="http://schemas.microsoft.com/office/powerpoint/2010/main" val="1968921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8F72D-0AF4-0E87-8127-214077C48A99}"/>
              </a:ext>
            </a:extLst>
          </p:cNvPr>
          <p:cNvSpPr>
            <a:spLocks noGrp="1"/>
          </p:cNvSpPr>
          <p:nvPr>
            <p:ph type="title"/>
          </p:nvPr>
        </p:nvSpPr>
        <p:spPr/>
        <p:txBody>
          <a:bodyPr/>
          <a:lstStyle/>
          <a:p>
            <a:r>
              <a:rPr lang="en-GB"/>
              <a:t>Click to edit Master title style</a:t>
            </a:r>
            <a:endParaRPr lang="en-NL"/>
          </a:p>
        </p:txBody>
      </p:sp>
      <p:sp>
        <p:nvSpPr>
          <p:cNvPr id="3" name="Content Placeholder 2">
            <a:extLst>
              <a:ext uri="{FF2B5EF4-FFF2-40B4-BE49-F238E27FC236}">
                <a16:creationId xmlns:a16="http://schemas.microsoft.com/office/drawing/2014/main" id="{46FDF731-3BF0-21BC-B6BC-2F091493CFB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Date Placeholder 3">
            <a:extLst>
              <a:ext uri="{FF2B5EF4-FFF2-40B4-BE49-F238E27FC236}">
                <a16:creationId xmlns:a16="http://schemas.microsoft.com/office/drawing/2014/main" id="{9839BC8E-8210-7C3B-753C-05BCD94C1BB5}"/>
              </a:ext>
            </a:extLst>
          </p:cNvPr>
          <p:cNvSpPr>
            <a:spLocks noGrp="1"/>
          </p:cNvSpPr>
          <p:nvPr>
            <p:ph type="dt" sz="half" idx="10"/>
          </p:nvPr>
        </p:nvSpPr>
        <p:spPr/>
        <p:txBody>
          <a:bodyPr/>
          <a:lstStyle/>
          <a:p>
            <a:fld id="{5CF4A064-E117-4E4F-9BD5-7830B9DF74E9}" type="datetimeFigureOut">
              <a:rPr lang="en-NL" smtClean="0"/>
              <a:t>07/14/2025</a:t>
            </a:fld>
            <a:endParaRPr lang="en-NL"/>
          </a:p>
        </p:txBody>
      </p:sp>
      <p:sp>
        <p:nvSpPr>
          <p:cNvPr id="5" name="Footer Placeholder 4">
            <a:extLst>
              <a:ext uri="{FF2B5EF4-FFF2-40B4-BE49-F238E27FC236}">
                <a16:creationId xmlns:a16="http://schemas.microsoft.com/office/drawing/2014/main" id="{0EA458F3-E03B-B049-EEDA-9411307729AA}"/>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BB98D2BC-4F6D-5564-B896-DBD2534A0463}"/>
              </a:ext>
            </a:extLst>
          </p:cNvPr>
          <p:cNvSpPr>
            <a:spLocks noGrp="1"/>
          </p:cNvSpPr>
          <p:nvPr>
            <p:ph type="sldNum" sz="quarter" idx="12"/>
          </p:nvPr>
        </p:nvSpPr>
        <p:spPr/>
        <p:txBody>
          <a:bodyPr/>
          <a:lstStyle/>
          <a:p>
            <a:fld id="{9CE2DBBA-9F52-404D-9F82-A3FA83A3DEDC}" type="slidenum">
              <a:rPr lang="en-NL" smtClean="0"/>
              <a:t>‹#›</a:t>
            </a:fld>
            <a:endParaRPr lang="en-NL"/>
          </a:p>
        </p:txBody>
      </p:sp>
    </p:spTree>
    <p:extLst>
      <p:ext uri="{BB962C8B-B14F-4D97-AF65-F5344CB8AC3E}">
        <p14:creationId xmlns:p14="http://schemas.microsoft.com/office/powerpoint/2010/main" val="2881702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431C5-2D6E-B9BA-5D46-56527A5DA60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NL"/>
          </a:p>
        </p:txBody>
      </p:sp>
      <p:sp>
        <p:nvSpPr>
          <p:cNvPr id="3" name="Text Placeholder 2">
            <a:extLst>
              <a:ext uri="{FF2B5EF4-FFF2-40B4-BE49-F238E27FC236}">
                <a16:creationId xmlns:a16="http://schemas.microsoft.com/office/drawing/2014/main" id="{BB6B2A15-5D6D-D324-41AD-A00B395492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366F98B-3C2B-663B-A0B2-EE6E921150B0}"/>
              </a:ext>
            </a:extLst>
          </p:cNvPr>
          <p:cNvSpPr>
            <a:spLocks noGrp="1"/>
          </p:cNvSpPr>
          <p:nvPr>
            <p:ph type="dt" sz="half" idx="10"/>
          </p:nvPr>
        </p:nvSpPr>
        <p:spPr/>
        <p:txBody>
          <a:bodyPr/>
          <a:lstStyle/>
          <a:p>
            <a:fld id="{5CF4A064-E117-4E4F-9BD5-7830B9DF74E9}" type="datetimeFigureOut">
              <a:rPr lang="en-NL" smtClean="0"/>
              <a:t>07/14/2025</a:t>
            </a:fld>
            <a:endParaRPr lang="en-NL"/>
          </a:p>
        </p:txBody>
      </p:sp>
      <p:sp>
        <p:nvSpPr>
          <p:cNvPr id="5" name="Footer Placeholder 4">
            <a:extLst>
              <a:ext uri="{FF2B5EF4-FFF2-40B4-BE49-F238E27FC236}">
                <a16:creationId xmlns:a16="http://schemas.microsoft.com/office/drawing/2014/main" id="{B6F0B3BF-EDE4-474A-9AA0-36F5C4D48A1D}"/>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1F5EC68A-DF25-26D9-E076-63AD0BE93604}"/>
              </a:ext>
            </a:extLst>
          </p:cNvPr>
          <p:cNvSpPr>
            <a:spLocks noGrp="1"/>
          </p:cNvSpPr>
          <p:nvPr>
            <p:ph type="sldNum" sz="quarter" idx="12"/>
          </p:nvPr>
        </p:nvSpPr>
        <p:spPr/>
        <p:txBody>
          <a:bodyPr/>
          <a:lstStyle/>
          <a:p>
            <a:fld id="{9CE2DBBA-9F52-404D-9F82-A3FA83A3DEDC}" type="slidenum">
              <a:rPr lang="en-NL" smtClean="0"/>
              <a:t>‹#›</a:t>
            </a:fld>
            <a:endParaRPr lang="en-NL"/>
          </a:p>
        </p:txBody>
      </p:sp>
    </p:spTree>
    <p:extLst>
      <p:ext uri="{BB962C8B-B14F-4D97-AF65-F5344CB8AC3E}">
        <p14:creationId xmlns:p14="http://schemas.microsoft.com/office/powerpoint/2010/main" val="2808309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BB7E5-431A-4C0A-2090-ECE24E03E144}"/>
              </a:ext>
            </a:extLst>
          </p:cNvPr>
          <p:cNvSpPr>
            <a:spLocks noGrp="1"/>
          </p:cNvSpPr>
          <p:nvPr>
            <p:ph type="title"/>
          </p:nvPr>
        </p:nvSpPr>
        <p:spPr/>
        <p:txBody>
          <a:bodyPr/>
          <a:lstStyle/>
          <a:p>
            <a:r>
              <a:rPr lang="en-GB"/>
              <a:t>Click to edit Master title style</a:t>
            </a:r>
            <a:endParaRPr lang="en-NL"/>
          </a:p>
        </p:txBody>
      </p:sp>
      <p:sp>
        <p:nvSpPr>
          <p:cNvPr id="3" name="Content Placeholder 2">
            <a:extLst>
              <a:ext uri="{FF2B5EF4-FFF2-40B4-BE49-F238E27FC236}">
                <a16:creationId xmlns:a16="http://schemas.microsoft.com/office/drawing/2014/main" id="{8DED2AC9-5A2D-2687-5245-6E93982E58B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Content Placeholder 3">
            <a:extLst>
              <a:ext uri="{FF2B5EF4-FFF2-40B4-BE49-F238E27FC236}">
                <a16:creationId xmlns:a16="http://schemas.microsoft.com/office/drawing/2014/main" id="{B45EC24C-DFEA-7D1B-7AF1-72E6D26C2F0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5" name="Date Placeholder 4">
            <a:extLst>
              <a:ext uri="{FF2B5EF4-FFF2-40B4-BE49-F238E27FC236}">
                <a16:creationId xmlns:a16="http://schemas.microsoft.com/office/drawing/2014/main" id="{948FCD3C-E6EE-1CB3-6CFD-86ACC35CFD97}"/>
              </a:ext>
            </a:extLst>
          </p:cNvPr>
          <p:cNvSpPr>
            <a:spLocks noGrp="1"/>
          </p:cNvSpPr>
          <p:nvPr>
            <p:ph type="dt" sz="half" idx="10"/>
          </p:nvPr>
        </p:nvSpPr>
        <p:spPr/>
        <p:txBody>
          <a:bodyPr/>
          <a:lstStyle/>
          <a:p>
            <a:fld id="{5CF4A064-E117-4E4F-9BD5-7830B9DF74E9}" type="datetimeFigureOut">
              <a:rPr lang="en-NL" smtClean="0"/>
              <a:t>07/14/2025</a:t>
            </a:fld>
            <a:endParaRPr lang="en-NL"/>
          </a:p>
        </p:txBody>
      </p:sp>
      <p:sp>
        <p:nvSpPr>
          <p:cNvPr id="6" name="Footer Placeholder 5">
            <a:extLst>
              <a:ext uri="{FF2B5EF4-FFF2-40B4-BE49-F238E27FC236}">
                <a16:creationId xmlns:a16="http://schemas.microsoft.com/office/drawing/2014/main" id="{61DFF740-3592-495B-39B8-5EE27CFF3D13}"/>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A20203CE-05A1-49C1-15D7-AD9FF73EBFB5}"/>
              </a:ext>
            </a:extLst>
          </p:cNvPr>
          <p:cNvSpPr>
            <a:spLocks noGrp="1"/>
          </p:cNvSpPr>
          <p:nvPr>
            <p:ph type="sldNum" sz="quarter" idx="12"/>
          </p:nvPr>
        </p:nvSpPr>
        <p:spPr/>
        <p:txBody>
          <a:bodyPr/>
          <a:lstStyle/>
          <a:p>
            <a:fld id="{9CE2DBBA-9F52-404D-9F82-A3FA83A3DEDC}" type="slidenum">
              <a:rPr lang="en-NL" smtClean="0"/>
              <a:t>‹#›</a:t>
            </a:fld>
            <a:endParaRPr lang="en-NL"/>
          </a:p>
        </p:txBody>
      </p:sp>
    </p:spTree>
    <p:extLst>
      <p:ext uri="{BB962C8B-B14F-4D97-AF65-F5344CB8AC3E}">
        <p14:creationId xmlns:p14="http://schemas.microsoft.com/office/powerpoint/2010/main" val="2092670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BB147-15A3-3415-5EAA-E8E2AAAEC105}"/>
              </a:ext>
            </a:extLst>
          </p:cNvPr>
          <p:cNvSpPr>
            <a:spLocks noGrp="1"/>
          </p:cNvSpPr>
          <p:nvPr>
            <p:ph type="title"/>
          </p:nvPr>
        </p:nvSpPr>
        <p:spPr>
          <a:xfrm>
            <a:off x="839788" y="365125"/>
            <a:ext cx="10515600" cy="1325563"/>
          </a:xfrm>
        </p:spPr>
        <p:txBody>
          <a:bodyPr/>
          <a:lstStyle/>
          <a:p>
            <a:r>
              <a:rPr lang="en-GB"/>
              <a:t>Click to edit Master title style</a:t>
            </a:r>
            <a:endParaRPr lang="en-NL"/>
          </a:p>
        </p:txBody>
      </p:sp>
      <p:sp>
        <p:nvSpPr>
          <p:cNvPr id="3" name="Text Placeholder 2">
            <a:extLst>
              <a:ext uri="{FF2B5EF4-FFF2-40B4-BE49-F238E27FC236}">
                <a16:creationId xmlns:a16="http://schemas.microsoft.com/office/drawing/2014/main" id="{F2EF9FA2-6F21-18B0-4828-7C86047723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0EAF67A-9FB3-81A3-802C-71B236DBE11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5" name="Text Placeholder 4">
            <a:extLst>
              <a:ext uri="{FF2B5EF4-FFF2-40B4-BE49-F238E27FC236}">
                <a16:creationId xmlns:a16="http://schemas.microsoft.com/office/drawing/2014/main" id="{079D64E4-A5A2-23F3-A810-9B963E14CC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57D1D7B-8C0F-63CD-9B2C-587DBDB32C2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7" name="Date Placeholder 6">
            <a:extLst>
              <a:ext uri="{FF2B5EF4-FFF2-40B4-BE49-F238E27FC236}">
                <a16:creationId xmlns:a16="http://schemas.microsoft.com/office/drawing/2014/main" id="{03C83176-43A2-247E-3C9B-2EE520D708C8}"/>
              </a:ext>
            </a:extLst>
          </p:cNvPr>
          <p:cNvSpPr>
            <a:spLocks noGrp="1"/>
          </p:cNvSpPr>
          <p:nvPr>
            <p:ph type="dt" sz="half" idx="10"/>
          </p:nvPr>
        </p:nvSpPr>
        <p:spPr/>
        <p:txBody>
          <a:bodyPr/>
          <a:lstStyle/>
          <a:p>
            <a:fld id="{5CF4A064-E117-4E4F-9BD5-7830B9DF74E9}" type="datetimeFigureOut">
              <a:rPr lang="en-NL" smtClean="0"/>
              <a:t>07/14/2025</a:t>
            </a:fld>
            <a:endParaRPr lang="en-NL"/>
          </a:p>
        </p:txBody>
      </p:sp>
      <p:sp>
        <p:nvSpPr>
          <p:cNvPr id="8" name="Footer Placeholder 7">
            <a:extLst>
              <a:ext uri="{FF2B5EF4-FFF2-40B4-BE49-F238E27FC236}">
                <a16:creationId xmlns:a16="http://schemas.microsoft.com/office/drawing/2014/main" id="{8B2051FE-4A3A-08AD-D7E0-6BE549690601}"/>
              </a:ext>
            </a:extLst>
          </p:cNvPr>
          <p:cNvSpPr>
            <a:spLocks noGrp="1"/>
          </p:cNvSpPr>
          <p:nvPr>
            <p:ph type="ftr" sz="quarter" idx="11"/>
          </p:nvPr>
        </p:nvSpPr>
        <p:spPr/>
        <p:txBody>
          <a:bodyPr/>
          <a:lstStyle/>
          <a:p>
            <a:endParaRPr lang="en-NL"/>
          </a:p>
        </p:txBody>
      </p:sp>
      <p:sp>
        <p:nvSpPr>
          <p:cNvPr id="9" name="Slide Number Placeholder 8">
            <a:extLst>
              <a:ext uri="{FF2B5EF4-FFF2-40B4-BE49-F238E27FC236}">
                <a16:creationId xmlns:a16="http://schemas.microsoft.com/office/drawing/2014/main" id="{D70D3717-11C3-DFB0-4C6F-82854AA8D716}"/>
              </a:ext>
            </a:extLst>
          </p:cNvPr>
          <p:cNvSpPr>
            <a:spLocks noGrp="1"/>
          </p:cNvSpPr>
          <p:nvPr>
            <p:ph type="sldNum" sz="quarter" idx="12"/>
          </p:nvPr>
        </p:nvSpPr>
        <p:spPr/>
        <p:txBody>
          <a:bodyPr/>
          <a:lstStyle/>
          <a:p>
            <a:fld id="{9CE2DBBA-9F52-404D-9F82-A3FA83A3DEDC}" type="slidenum">
              <a:rPr lang="en-NL" smtClean="0"/>
              <a:t>‹#›</a:t>
            </a:fld>
            <a:endParaRPr lang="en-NL"/>
          </a:p>
        </p:txBody>
      </p:sp>
    </p:spTree>
    <p:extLst>
      <p:ext uri="{BB962C8B-B14F-4D97-AF65-F5344CB8AC3E}">
        <p14:creationId xmlns:p14="http://schemas.microsoft.com/office/powerpoint/2010/main" val="3173892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2048F-7AE4-F360-1F69-FE36ECEEB1E3}"/>
              </a:ext>
            </a:extLst>
          </p:cNvPr>
          <p:cNvSpPr>
            <a:spLocks noGrp="1"/>
          </p:cNvSpPr>
          <p:nvPr>
            <p:ph type="title"/>
          </p:nvPr>
        </p:nvSpPr>
        <p:spPr/>
        <p:txBody>
          <a:bodyPr/>
          <a:lstStyle/>
          <a:p>
            <a:r>
              <a:rPr lang="en-GB"/>
              <a:t>Click to edit Master title style</a:t>
            </a:r>
            <a:endParaRPr lang="en-NL"/>
          </a:p>
        </p:txBody>
      </p:sp>
      <p:sp>
        <p:nvSpPr>
          <p:cNvPr id="3" name="Date Placeholder 2">
            <a:extLst>
              <a:ext uri="{FF2B5EF4-FFF2-40B4-BE49-F238E27FC236}">
                <a16:creationId xmlns:a16="http://schemas.microsoft.com/office/drawing/2014/main" id="{C4CA818D-5B17-3158-B269-FE8D335CF55C}"/>
              </a:ext>
            </a:extLst>
          </p:cNvPr>
          <p:cNvSpPr>
            <a:spLocks noGrp="1"/>
          </p:cNvSpPr>
          <p:nvPr>
            <p:ph type="dt" sz="half" idx="10"/>
          </p:nvPr>
        </p:nvSpPr>
        <p:spPr/>
        <p:txBody>
          <a:bodyPr/>
          <a:lstStyle/>
          <a:p>
            <a:fld id="{5CF4A064-E117-4E4F-9BD5-7830B9DF74E9}" type="datetimeFigureOut">
              <a:rPr lang="en-NL" smtClean="0"/>
              <a:t>07/14/2025</a:t>
            </a:fld>
            <a:endParaRPr lang="en-NL"/>
          </a:p>
        </p:txBody>
      </p:sp>
      <p:sp>
        <p:nvSpPr>
          <p:cNvPr id="4" name="Footer Placeholder 3">
            <a:extLst>
              <a:ext uri="{FF2B5EF4-FFF2-40B4-BE49-F238E27FC236}">
                <a16:creationId xmlns:a16="http://schemas.microsoft.com/office/drawing/2014/main" id="{3CA95410-2029-1BD9-49BA-E688EECB5630}"/>
              </a:ext>
            </a:extLst>
          </p:cNvPr>
          <p:cNvSpPr>
            <a:spLocks noGrp="1"/>
          </p:cNvSpPr>
          <p:nvPr>
            <p:ph type="ftr" sz="quarter" idx="11"/>
          </p:nvPr>
        </p:nvSpPr>
        <p:spPr/>
        <p:txBody>
          <a:bodyPr/>
          <a:lstStyle/>
          <a:p>
            <a:endParaRPr lang="en-NL"/>
          </a:p>
        </p:txBody>
      </p:sp>
      <p:sp>
        <p:nvSpPr>
          <p:cNvPr id="5" name="Slide Number Placeholder 4">
            <a:extLst>
              <a:ext uri="{FF2B5EF4-FFF2-40B4-BE49-F238E27FC236}">
                <a16:creationId xmlns:a16="http://schemas.microsoft.com/office/drawing/2014/main" id="{CFF3EBD7-F3C3-74EC-A2B3-62556662911E}"/>
              </a:ext>
            </a:extLst>
          </p:cNvPr>
          <p:cNvSpPr>
            <a:spLocks noGrp="1"/>
          </p:cNvSpPr>
          <p:nvPr>
            <p:ph type="sldNum" sz="quarter" idx="12"/>
          </p:nvPr>
        </p:nvSpPr>
        <p:spPr/>
        <p:txBody>
          <a:bodyPr/>
          <a:lstStyle/>
          <a:p>
            <a:fld id="{9CE2DBBA-9F52-404D-9F82-A3FA83A3DEDC}" type="slidenum">
              <a:rPr lang="en-NL" smtClean="0"/>
              <a:t>‹#›</a:t>
            </a:fld>
            <a:endParaRPr lang="en-NL"/>
          </a:p>
        </p:txBody>
      </p:sp>
    </p:spTree>
    <p:extLst>
      <p:ext uri="{BB962C8B-B14F-4D97-AF65-F5344CB8AC3E}">
        <p14:creationId xmlns:p14="http://schemas.microsoft.com/office/powerpoint/2010/main" val="3695661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D75638-D953-29DE-EE96-778B0CE1152C}"/>
              </a:ext>
            </a:extLst>
          </p:cNvPr>
          <p:cNvSpPr>
            <a:spLocks noGrp="1"/>
          </p:cNvSpPr>
          <p:nvPr>
            <p:ph type="dt" sz="half" idx="10"/>
          </p:nvPr>
        </p:nvSpPr>
        <p:spPr/>
        <p:txBody>
          <a:bodyPr/>
          <a:lstStyle/>
          <a:p>
            <a:fld id="{5CF4A064-E117-4E4F-9BD5-7830B9DF74E9}" type="datetimeFigureOut">
              <a:rPr lang="en-NL" smtClean="0"/>
              <a:t>07/14/2025</a:t>
            </a:fld>
            <a:endParaRPr lang="en-NL"/>
          </a:p>
        </p:txBody>
      </p:sp>
      <p:sp>
        <p:nvSpPr>
          <p:cNvPr id="3" name="Footer Placeholder 2">
            <a:extLst>
              <a:ext uri="{FF2B5EF4-FFF2-40B4-BE49-F238E27FC236}">
                <a16:creationId xmlns:a16="http://schemas.microsoft.com/office/drawing/2014/main" id="{1C627FF7-6FA6-D5A1-E630-9A37E2B0CF16}"/>
              </a:ext>
            </a:extLst>
          </p:cNvPr>
          <p:cNvSpPr>
            <a:spLocks noGrp="1"/>
          </p:cNvSpPr>
          <p:nvPr>
            <p:ph type="ftr" sz="quarter" idx="11"/>
          </p:nvPr>
        </p:nvSpPr>
        <p:spPr/>
        <p:txBody>
          <a:bodyPr/>
          <a:lstStyle/>
          <a:p>
            <a:endParaRPr lang="en-NL"/>
          </a:p>
        </p:txBody>
      </p:sp>
      <p:sp>
        <p:nvSpPr>
          <p:cNvPr id="4" name="Slide Number Placeholder 3">
            <a:extLst>
              <a:ext uri="{FF2B5EF4-FFF2-40B4-BE49-F238E27FC236}">
                <a16:creationId xmlns:a16="http://schemas.microsoft.com/office/drawing/2014/main" id="{C6225227-8509-19E0-7733-CEDF60B7001A}"/>
              </a:ext>
            </a:extLst>
          </p:cNvPr>
          <p:cNvSpPr>
            <a:spLocks noGrp="1"/>
          </p:cNvSpPr>
          <p:nvPr>
            <p:ph type="sldNum" sz="quarter" idx="12"/>
          </p:nvPr>
        </p:nvSpPr>
        <p:spPr/>
        <p:txBody>
          <a:bodyPr/>
          <a:lstStyle/>
          <a:p>
            <a:fld id="{9CE2DBBA-9F52-404D-9F82-A3FA83A3DEDC}" type="slidenum">
              <a:rPr lang="en-NL" smtClean="0"/>
              <a:t>‹#›</a:t>
            </a:fld>
            <a:endParaRPr lang="en-NL"/>
          </a:p>
        </p:txBody>
      </p:sp>
    </p:spTree>
    <p:extLst>
      <p:ext uri="{BB962C8B-B14F-4D97-AF65-F5344CB8AC3E}">
        <p14:creationId xmlns:p14="http://schemas.microsoft.com/office/powerpoint/2010/main" val="3514661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16A29-7728-36BA-56EE-7AC5CD39073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NL"/>
          </a:p>
        </p:txBody>
      </p:sp>
      <p:sp>
        <p:nvSpPr>
          <p:cNvPr id="3" name="Content Placeholder 2">
            <a:extLst>
              <a:ext uri="{FF2B5EF4-FFF2-40B4-BE49-F238E27FC236}">
                <a16:creationId xmlns:a16="http://schemas.microsoft.com/office/drawing/2014/main" id="{48D1C6A0-8064-324D-129E-A4365AA0892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Text Placeholder 3">
            <a:extLst>
              <a:ext uri="{FF2B5EF4-FFF2-40B4-BE49-F238E27FC236}">
                <a16:creationId xmlns:a16="http://schemas.microsoft.com/office/drawing/2014/main" id="{8EAE2BFE-F89F-9A17-8390-66F5705325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13F3210-B203-8B24-C580-94D24D8679C1}"/>
              </a:ext>
            </a:extLst>
          </p:cNvPr>
          <p:cNvSpPr>
            <a:spLocks noGrp="1"/>
          </p:cNvSpPr>
          <p:nvPr>
            <p:ph type="dt" sz="half" idx="10"/>
          </p:nvPr>
        </p:nvSpPr>
        <p:spPr/>
        <p:txBody>
          <a:bodyPr/>
          <a:lstStyle/>
          <a:p>
            <a:fld id="{5CF4A064-E117-4E4F-9BD5-7830B9DF74E9}" type="datetimeFigureOut">
              <a:rPr lang="en-NL" smtClean="0"/>
              <a:t>07/14/2025</a:t>
            </a:fld>
            <a:endParaRPr lang="en-NL"/>
          </a:p>
        </p:txBody>
      </p:sp>
      <p:sp>
        <p:nvSpPr>
          <p:cNvPr id="6" name="Footer Placeholder 5">
            <a:extLst>
              <a:ext uri="{FF2B5EF4-FFF2-40B4-BE49-F238E27FC236}">
                <a16:creationId xmlns:a16="http://schemas.microsoft.com/office/drawing/2014/main" id="{5E0E9CC3-7400-0F56-5326-B83BB3CB23A6}"/>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9D114620-A86F-933C-AC5D-32C22806213A}"/>
              </a:ext>
            </a:extLst>
          </p:cNvPr>
          <p:cNvSpPr>
            <a:spLocks noGrp="1"/>
          </p:cNvSpPr>
          <p:nvPr>
            <p:ph type="sldNum" sz="quarter" idx="12"/>
          </p:nvPr>
        </p:nvSpPr>
        <p:spPr/>
        <p:txBody>
          <a:bodyPr/>
          <a:lstStyle/>
          <a:p>
            <a:fld id="{9CE2DBBA-9F52-404D-9F82-A3FA83A3DEDC}" type="slidenum">
              <a:rPr lang="en-NL" smtClean="0"/>
              <a:t>‹#›</a:t>
            </a:fld>
            <a:endParaRPr lang="en-NL"/>
          </a:p>
        </p:txBody>
      </p:sp>
    </p:spTree>
    <p:extLst>
      <p:ext uri="{BB962C8B-B14F-4D97-AF65-F5344CB8AC3E}">
        <p14:creationId xmlns:p14="http://schemas.microsoft.com/office/powerpoint/2010/main" val="6010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2EA9C-9BE3-189B-49CA-53A1745E725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NL"/>
          </a:p>
        </p:txBody>
      </p:sp>
      <p:sp>
        <p:nvSpPr>
          <p:cNvPr id="3" name="Picture Placeholder 2">
            <a:extLst>
              <a:ext uri="{FF2B5EF4-FFF2-40B4-BE49-F238E27FC236}">
                <a16:creationId xmlns:a16="http://schemas.microsoft.com/office/drawing/2014/main" id="{A3635938-0754-6882-CDDA-EC003D9A74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L"/>
          </a:p>
        </p:txBody>
      </p:sp>
      <p:sp>
        <p:nvSpPr>
          <p:cNvPr id="4" name="Text Placeholder 3">
            <a:extLst>
              <a:ext uri="{FF2B5EF4-FFF2-40B4-BE49-F238E27FC236}">
                <a16:creationId xmlns:a16="http://schemas.microsoft.com/office/drawing/2014/main" id="{370A501E-BF59-815E-59FC-58239138C8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DA1208D-E993-5994-2EB4-BFC26ED3D06B}"/>
              </a:ext>
            </a:extLst>
          </p:cNvPr>
          <p:cNvSpPr>
            <a:spLocks noGrp="1"/>
          </p:cNvSpPr>
          <p:nvPr>
            <p:ph type="dt" sz="half" idx="10"/>
          </p:nvPr>
        </p:nvSpPr>
        <p:spPr/>
        <p:txBody>
          <a:bodyPr/>
          <a:lstStyle/>
          <a:p>
            <a:fld id="{5CF4A064-E117-4E4F-9BD5-7830B9DF74E9}" type="datetimeFigureOut">
              <a:rPr lang="en-NL" smtClean="0"/>
              <a:t>07/14/2025</a:t>
            </a:fld>
            <a:endParaRPr lang="en-NL"/>
          </a:p>
        </p:txBody>
      </p:sp>
      <p:sp>
        <p:nvSpPr>
          <p:cNvPr id="6" name="Footer Placeholder 5">
            <a:extLst>
              <a:ext uri="{FF2B5EF4-FFF2-40B4-BE49-F238E27FC236}">
                <a16:creationId xmlns:a16="http://schemas.microsoft.com/office/drawing/2014/main" id="{62B8C625-6D51-254A-36BB-DEDFB7EA5FCB}"/>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1FE91E73-EAF1-EE47-DACA-7BFE0AAB39F8}"/>
              </a:ext>
            </a:extLst>
          </p:cNvPr>
          <p:cNvSpPr>
            <a:spLocks noGrp="1"/>
          </p:cNvSpPr>
          <p:nvPr>
            <p:ph type="sldNum" sz="quarter" idx="12"/>
          </p:nvPr>
        </p:nvSpPr>
        <p:spPr/>
        <p:txBody>
          <a:bodyPr/>
          <a:lstStyle/>
          <a:p>
            <a:fld id="{9CE2DBBA-9F52-404D-9F82-A3FA83A3DEDC}" type="slidenum">
              <a:rPr lang="en-NL" smtClean="0"/>
              <a:t>‹#›</a:t>
            </a:fld>
            <a:endParaRPr lang="en-NL"/>
          </a:p>
        </p:txBody>
      </p:sp>
    </p:spTree>
    <p:extLst>
      <p:ext uri="{BB962C8B-B14F-4D97-AF65-F5344CB8AC3E}">
        <p14:creationId xmlns:p14="http://schemas.microsoft.com/office/powerpoint/2010/main" val="3340523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29EA38-64A9-D8A2-BC58-E293CFE6E9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NL"/>
          </a:p>
        </p:txBody>
      </p:sp>
      <p:sp>
        <p:nvSpPr>
          <p:cNvPr id="3" name="Text Placeholder 2">
            <a:extLst>
              <a:ext uri="{FF2B5EF4-FFF2-40B4-BE49-F238E27FC236}">
                <a16:creationId xmlns:a16="http://schemas.microsoft.com/office/drawing/2014/main" id="{4B4D0BB7-14C4-57B4-42C7-D2EFE8CB29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4" name="Date Placeholder 3">
            <a:extLst>
              <a:ext uri="{FF2B5EF4-FFF2-40B4-BE49-F238E27FC236}">
                <a16:creationId xmlns:a16="http://schemas.microsoft.com/office/drawing/2014/main" id="{6C9878DD-7A31-211D-7725-DB525C3A7F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F4A064-E117-4E4F-9BD5-7830B9DF74E9}" type="datetimeFigureOut">
              <a:rPr lang="en-NL" smtClean="0"/>
              <a:t>07/14/2025</a:t>
            </a:fld>
            <a:endParaRPr lang="en-NL"/>
          </a:p>
        </p:txBody>
      </p:sp>
      <p:sp>
        <p:nvSpPr>
          <p:cNvPr id="5" name="Footer Placeholder 4">
            <a:extLst>
              <a:ext uri="{FF2B5EF4-FFF2-40B4-BE49-F238E27FC236}">
                <a16:creationId xmlns:a16="http://schemas.microsoft.com/office/drawing/2014/main" id="{42CF8024-5D14-36B3-DC60-279C8D93F3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L"/>
          </a:p>
        </p:txBody>
      </p:sp>
      <p:sp>
        <p:nvSpPr>
          <p:cNvPr id="6" name="Slide Number Placeholder 5">
            <a:extLst>
              <a:ext uri="{FF2B5EF4-FFF2-40B4-BE49-F238E27FC236}">
                <a16:creationId xmlns:a16="http://schemas.microsoft.com/office/drawing/2014/main" id="{2D71F00D-C039-4335-47A5-8853492FFB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E2DBBA-9F52-404D-9F82-A3FA83A3DEDC}" type="slidenum">
              <a:rPr lang="en-NL" smtClean="0"/>
              <a:t>‹#›</a:t>
            </a:fld>
            <a:endParaRPr lang="en-NL"/>
          </a:p>
        </p:txBody>
      </p:sp>
    </p:spTree>
    <p:extLst>
      <p:ext uri="{BB962C8B-B14F-4D97-AF65-F5344CB8AC3E}">
        <p14:creationId xmlns:p14="http://schemas.microsoft.com/office/powerpoint/2010/main" val="20033759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7.png"/><Relationship Id="rId7"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10" Type="http://schemas.openxmlformats.org/officeDocument/2006/relationships/image" Target="../media/image7.jpeg"/><Relationship Id="rId4" Type="http://schemas.openxmlformats.org/officeDocument/2006/relationships/image" Target="../media/image18.svg"/><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8.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microsoft.com/office/2018/10/relationships/comments" Target="../comments/modernComment_7FFFFF95_8ADAEA5B.xml"/><Relationship Id="rId7"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microsoft.com/office/2018/10/relationships/comments" Target="../comments/modernComment_7FFFFF9A_F0C1D0D1.xml"/><Relationship Id="rId7"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microsoft.com/office/2018/10/relationships/comments" Target="../comments/modernComment_7FFFFF9B_530E60EF.xml"/><Relationship Id="rId7"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6.xml"/><Relationship Id="rId7"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10.emf"/><Relationship Id="rId11" Type="http://schemas.openxmlformats.org/officeDocument/2006/relationships/image" Target="../media/image11.jpeg"/><Relationship Id="rId5" Type="http://schemas.openxmlformats.org/officeDocument/2006/relationships/oleObject" Target="../embeddings/oleObject1.bin"/><Relationship Id="rId10" Type="http://schemas.openxmlformats.org/officeDocument/2006/relationships/image" Target="../media/image7.jpeg"/><Relationship Id="rId4" Type="http://schemas.openxmlformats.org/officeDocument/2006/relationships/image" Target="../media/image9.jpe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B8B843-1106-0CF9-CAC0-046E16D01659}"/>
              </a:ext>
              <a:ext uri="{C183D7F6-B498-43B3-948B-1728B52AA6E4}">
                <adec:decorative xmlns:adec="http://schemas.microsoft.com/office/drawing/2017/decorative" val="1"/>
              </a:ext>
            </a:extLst>
          </p:cNvPr>
          <p:cNvSpPr>
            <a:spLocks/>
          </p:cNvSpPr>
          <p:nvPr/>
        </p:nvSpPr>
        <p:spPr>
          <a:xfrm>
            <a:off x="1" y="-52361"/>
            <a:ext cx="12192000" cy="767233"/>
          </a:xfrm>
          <a:prstGeom prst="rect">
            <a:avLst/>
          </a:prstGeom>
          <a:gradFill flip="none" rotWithShape="1">
            <a:gsLst>
              <a:gs pos="0">
                <a:schemeClr val="accent1">
                  <a:alpha val="10000"/>
                </a:schemeClr>
              </a:gs>
              <a:gs pos="100000">
                <a:schemeClr val="accent3">
                  <a:alpha val="10000"/>
                </a:schemeClr>
              </a:gs>
              <a:gs pos="50000">
                <a:schemeClr val="accent2">
                  <a:alpha val="10000"/>
                </a:schemeClr>
              </a:gs>
            </a:gsLst>
            <a:lin ang="0" scaled="1"/>
            <a:tileRect/>
          </a:gradFill>
          <a:ln>
            <a:noFill/>
            <a:headEnd type="none" w="med" len="med"/>
            <a:tailEnd type="none" w="med" len="med"/>
          </a:ln>
          <a:effectLst>
            <a:innerShdw blurRad="152400" dist="114300" dir="13500000">
              <a:prstClr val="black">
                <a:alpha val="16000"/>
              </a:prstClr>
            </a:inn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4572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Segoe UI Semibold"/>
              <a:ea typeface="+mn-ea"/>
              <a:cs typeface="Segoe UI" pitchFamily="34" charset="0"/>
            </a:endParaRPr>
          </a:p>
        </p:txBody>
      </p:sp>
      <p:sp>
        <p:nvSpPr>
          <p:cNvPr id="16" name="Arrow: Bent 15">
            <a:extLst>
              <a:ext uri="{FF2B5EF4-FFF2-40B4-BE49-F238E27FC236}">
                <a16:creationId xmlns:a16="http://schemas.microsoft.com/office/drawing/2014/main" id="{700D0161-6F5F-D2BA-A6D2-D3E059E8BE76}"/>
              </a:ext>
              <a:ext uri="{C183D7F6-B498-43B3-948B-1728B52AA6E4}">
                <adec:decorative xmlns:adec="http://schemas.microsoft.com/office/drawing/2017/decorative" val="1"/>
              </a:ext>
            </a:extLst>
          </p:cNvPr>
          <p:cNvSpPr/>
          <p:nvPr/>
        </p:nvSpPr>
        <p:spPr bwMode="auto">
          <a:xfrm rot="5400000" flipV="1">
            <a:off x="-821148" y="2753791"/>
            <a:ext cx="2826995" cy="308400"/>
          </a:xfrm>
          <a:prstGeom prst="bentArrow">
            <a:avLst>
              <a:gd name="adj1" fmla="val 25000"/>
              <a:gd name="adj2" fmla="val 0"/>
              <a:gd name="adj3" fmla="val 25000"/>
              <a:gd name="adj4" fmla="val 56768"/>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7" name="Arrow: Bent 16">
            <a:extLst>
              <a:ext uri="{FF2B5EF4-FFF2-40B4-BE49-F238E27FC236}">
                <a16:creationId xmlns:a16="http://schemas.microsoft.com/office/drawing/2014/main" id="{A0A782E2-5B39-0923-F03A-1A1CF71CB9EB}"/>
              </a:ext>
              <a:ext uri="{C183D7F6-B498-43B3-948B-1728B52AA6E4}">
                <adec:decorative xmlns:adec="http://schemas.microsoft.com/office/drawing/2017/decorative" val="1"/>
              </a:ext>
            </a:extLst>
          </p:cNvPr>
          <p:cNvSpPr/>
          <p:nvPr/>
        </p:nvSpPr>
        <p:spPr bwMode="auto">
          <a:xfrm rot="16200000">
            <a:off x="2665033" y="1510433"/>
            <a:ext cx="2713587" cy="7167354"/>
          </a:xfrm>
          <a:prstGeom prst="bentArrow">
            <a:avLst>
              <a:gd name="adj1" fmla="val 25000"/>
              <a:gd name="adj2" fmla="val 0"/>
              <a:gd name="adj3" fmla="val 25000"/>
              <a:gd name="adj4" fmla="val 5530"/>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6" name="Title 5">
            <a:extLst>
              <a:ext uri="{FF2B5EF4-FFF2-40B4-BE49-F238E27FC236}">
                <a16:creationId xmlns:a16="http://schemas.microsoft.com/office/drawing/2014/main" id="{8E35153A-7CF3-4A72-A493-1FD6EEF90D07}"/>
              </a:ext>
            </a:extLst>
          </p:cNvPr>
          <p:cNvSpPr>
            <a:spLocks noGrp="1"/>
          </p:cNvSpPr>
          <p:nvPr>
            <p:ph type="title"/>
          </p:nvPr>
        </p:nvSpPr>
        <p:spPr>
          <a:xfrm>
            <a:off x="0" y="99319"/>
            <a:ext cx="11901714" cy="615553"/>
          </a:xfrm>
        </p:spPr>
        <p:txBody>
          <a:bodyPr>
            <a:noAutofit/>
          </a:bodyPr>
          <a:lstStyle/>
          <a:p>
            <a:pPr algn="ctr"/>
            <a:r>
              <a:rPr lang="en-GB" sz="2400" b="1" cap="small" dirty="0">
                <a:gradFill flip="none" rotWithShape="1">
                  <a:gsLst>
                    <a:gs pos="0">
                      <a:schemeClr val="accent1"/>
                    </a:gs>
                    <a:gs pos="100000">
                      <a:schemeClr val="accent2"/>
                    </a:gs>
                  </a:gsLst>
                  <a:lin ang="0" scaled="1"/>
                  <a:tileRect/>
                </a:gradFill>
              </a:rPr>
              <a:t>UNESCO GSA - Digital Skills Development – Sustained Capacity Building for Use Of AI in Education: Sustained and </a:t>
            </a:r>
            <a:r>
              <a:rPr lang="en-GB" sz="2400" b="1" cap="small" dirty="0" err="1">
                <a:gradFill flip="none" rotWithShape="1">
                  <a:gsLst>
                    <a:gs pos="0">
                      <a:schemeClr val="accent1"/>
                    </a:gs>
                    <a:gs pos="100000">
                      <a:schemeClr val="accent2"/>
                    </a:gs>
                  </a:gsLst>
                  <a:lin ang="0" scaled="1"/>
                  <a:tileRect/>
                </a:gradFill>
              </a:rPr>
              <a:t>Scaleable</a:t>
            </a:r>
            <a:r>
              <a:rPr lang="en-GB" sz="2400" b="1" cap="small" dirty="0">
                <a:gradFill flip="none" rotWithShape="1">
                  <a:gsLst>
                    <a:gs pos="0">
                      <a:schemeClr val="accent1"/>
                    </a:gs>
                    <a:gs pos="100000">
                      <a:schemeClr val="accent2"/>
                    </a:gs>
                  </a:gsLst>
                  <a:lin ang="0" scaled="1"/>
                  <a:tileRect/>
                </a:gradFill>
              </a:rPr>
              <a:t> Capacity Building For Use of AI in Teaching</a:t>
            </a:r>
            <a:endParaRPr lang="en-US" sz="2400" b="1" dirty="0">
              <a:solidFill>
                <a:srgbClr val="002060"/>
              </a:solidFill>
            </a:endParaRPr>
          </a:p>
        </p:txBody>
      </p:sp>
      <p:sp>
        <p:nvSpPr>
          <p:cNvPr id="2" name="TextBox 1">
            <a:extLst>
              <a:ext uri="{FF2B5EF4-FFF2-40B4-BE49-F238E27FC236}">
                <a16:creationId xmlns:a16="http://schemas.microsoft.com/office/drawing/2014/main" id="{6C79FF42-E241-6681-AA23-F9EFC3E8DC1D}"/>
              </a:ext>
            </a:extLst>
          </p:cNvPr>
          <p:cNvSpPr txBox="1"/>
          <p:nvPr/>
        </p:nvSpPr>
        <p:spPr>
          <a:xfrm>
            <a:off x="4688132" y="3918516"/>
            <a:ext cx="2917372"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spc="-50" dirty="0">
                <a:ln w="3175">
                  <a:noFill/>
                </a:ln>
                <a:solidFill>
                  <a:srgbClr val="087DD2"/>
                </a:solidFill>
                <a:latin typeface="Segoe UI Semibold"/>
                <a:cs typeface="Segoe UI" pitchFamily="34" charset="0"/>
              </a:rPr>
              <a:t>All Participating Teachers</a:t>
            </a:r>
            <a:r>
              <a:rPr kumimoji="0" lang="en-US" sz="2000" b="0" i="0" u="none" strike="noStrike" kern="1200" cap="none" spc="-50" normalizeH="0" baseline="0" noProof="0" dirty="0">
                <a:ln w="3175">
                  <a:noFill/>
                </a:ln>
                <a:solidFill>
                  <a:srgbClr val="087DD2"/>
                </a:solidFill>
                <a:effectLst/>
                <a:uLnTx/>
                <a:uFillTx/>
                <a:latin typeface="Segoe UI Semibold"/>
                <a:ea typeface="+mn-ea"/>
                <a:cs typeface="Segoe UI" pitchFamily="34" charset="0"/>
              </a:rPr>
              <a:t> </a:t>
            </a:r>
          </a:p>
        </p:txBody>
      </p:sp>
      <p:pic>
        <p:nvPicPr>
          <p:cNvPr id="3" name="Picture Placeholder 7" descr="A picture containing sky, human face, skyscraper, building&#10;&#10;Description automatically generated">
            <a:extLst>
              <a:ext uri="{FF2B5EF4-FFF2-40B4-BE49-F238E27FC236}">
                <a16:creationId xmlns:a16="http://schemas.microsoft.com/office/drawing/2014/main" id="{391A85E5-FB88-1301-A293-59D2D0E4C9DF}"/>
              </a:ext>
            </a:extLst>
          </p:cNvPr>
          <p:cNvPicPr>
            <a:picLocks noChangeAspect="1"/>
          </p:cNvPicPr>
          <p:nvPr/>
        </p:nvPicPr>
        <p:blipFill>
          <a:blip r:embed="rId3">
            <a:extLst>
              <a:ext uri="{28A0092B-C50C-407E-A947-70E740481C1C}">
                <a14:useLocalDpi xmlns:a14="http://schemas.microsoft.com/office/drawing/2010/main" val="0"/>
              </a:ext>
            </a:extLst>
          </a:blip>
          <a:srcRect t="15551" b="15551"/>
          <a:stretch>
            <a:fillRect/>
          </a:stretch>
        </p:blipFill>
        <p:spPr>
          <a:xfrm>
            <a:off x="0" y="714875"/>
            <a:ext cx="12192000" cy="6143125"/>
          </a:xfrm>
          <a:prstGeom prst="rect">
            <a:avLst/>
          </a:prstGeom>
        </p:spPr>
      </p:pic>
      <p:sp>
        <p:nvSpPr>
          <p:cNvPr id="9" name="TextBox 8">
            <a:extLst>
              <a:ext uri="{FF2B5EF4-FFF2-40B4-BE49-F238E27FC236}">
                <a16:creationId xmlns:a16="http://schemas.microsoft.com/office/drawing/2014/main" id="{A1C790CB-101D-6D66-7DF5-E793A629F460}"/>
              </a:ext>
            </a:extLst>
          </p:cNvPr>
          <p:cNvSpPr txBox="1"/>
          <p:nvPr/>
        </p:nvSpPr>
        <p:spPr>
          <a:xfrm>
            <a:off x="31749" y="4465382"/>
            <a:ext cx="3065263" cy="1077218"/>
          </a:xfrm>
          <a:prstGeom prst="rect">
            <a:avLst/>
          </a:prstGeom>
          <a:noFill/>
        </p:spPr>
        <p:txBody>
          <a:bodyPr wrap="none" rtlCol="0">
            <a:spAutoFit/>
          </a:bodyPr>
          <a:lstStyle/>
          <a:p>
            <a:endParaRPr lang="en-GB" sz="2000" cap="small" dirty="0">
              <a:solidFill>
                <a:schemeClr val="bg1"/>
              </a:solidFill>
              <a:latin typeface="Century Gothic" panose="020B0502020202020204" pitchFamily="34" charset="0"/>
            </a:endParaRPr>
          </a:p>
          <a:p>
            <a:r>
              <a:rPr lang="en-NL" sz="2400" b="1" cap="small">
                <a:solidFill>
                  <a:schemeClr val="bg1"/>
                </a:solidFill>
                <a:latin typeface="Century Gothic" panose="020B0502020202020204" pitchFamily="34" charset="0"/>
              </a:rPr>
              <a:t>TA : Bijay Dhungana</a:t>
            </a:r>
          </a:p>
          <a:p>
            <a:endParaRPr lang="en-NL" sz="2000" cap="small">
              <a:solidFill>
                <a:schemeClr val="bg1"/>
              </a:solidFill>
              <a:latin typeface="Century Gothic" panose="020B0502020202020204" pitchFamily="34" charset="0"/>
            </a:endParaRPr>
          </a:p>
        </p:txBody>
      </p:sp>
      <p:grpSp>
        <p:nvGrpSpPr>
          <p:cNvPr id="10" name="Group 9">
            <a:extLst>
              <a:ext uri="{FF2B5EF4-FFF2-40B4-BE49-F238E27FC236}">
                <a16:creationId xmlns:a16="http://schemas.microsoft.com/office/drawing/2014/main" id="{08A81E49-16AB-5731-4B53-2453BD836F4C}"/>
              </a:ext>
            </a:extLst>
          </p:cNvPr>
          <p:cNvGrpSpPr/>
          <p:nvPr/>
        </p:nvGrpSpPr>
        <p:grpSpPr>
          <a:xfrm>
            <a:off x="107570" y="6319240"/>
            <a:ext cx="2863913" cy="491385"/>
            <a:chOff x="359173" y="5965734"/>
            <a:chExt cx="2863913" cy="491385"/>
          </a:xfrm>
        </p:grpSpPr>
        <p:pic>
          <p:nvPicPr>
            <p:cNvPr id="11" name="Picture 10" descr="Accueil TA France">
              <a:extLst>
                <a:ext uri="{FF2B5EF4-FFF2-40B4-BE49-F238E27FC236}">
                  <a16:creationId xmlns:a16="http://schemas.microsoft.com/office/drawing/2014/main" id="{78E30DBB-DFCC-4758-4E88-51460B81003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2558"/>
            <a:stretch/>
          </p:blipFill>
          <p:spPr bwMode="auto">
            <a:xfrm>
              <a:off x="985352" y="6010757"/>
              <a:ext cx="331492" cy="403392"/>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 4" descr="Une image contenant carré&#10;&#10;Description générée automatiquement">
              <a:extLst>
                <a:ext uri="{FF2B5EF4-FFF2-40B4-BE49-F238E27FC236}">
                  <a16:creationId xmlns:a16="http://schemas.microsoft.com/office/drawing/2014/main" id="{B4880813-8E7C-E0A4-54CE-AD5DD973C013}"/>
                </a:ext>
              </a:extLst>
            </p:cNvPr>
            <p:cNvPicPr>
              <a:picLocks noChangeAspect="1"/>
            </p:cNvPicPr>
            <p:nvPr/>
          </p:nvPicPr>
          <p:blipFill>
            <a:blip r:embed="rId5"/>
            <a:stretch>
              <a:fillRect/>
            </a:stretch>
          </p:blipFill>
          <p:spPr>
            <a:xfrm>
              <a:off x="359173" y="5965734"/>
              <a:ext cx="495549" cy="491385"/>
            </a:xfrm>
            <a:prstGeom prst="rect">
              <a:avLst/>
            </a:prstGeom>
          </p:spPr>
        </p:pic>
        <p:pic>
          <p:nvPicPr>
            <p:cNvPr id="14" name="Picture 2">
              <a:extLst>
                <a:ext uri="{FF2B5EF4-FFF2-40B4-BE49-F238E27FC236}">
                  <a16:creationId xmlns:a16="http://schemas.microsoft.com/office/drawing/2014/main" id="{EF90D45A-031A-CE4B-7A1F-7557BB5DB2E0}"/>
                </a:ext>
              </a:extLst>
            </p:cNvPr>
            <p:cNvPicPr>
              <a:picLocks noChangeAspect="1" noChangeArrowheads="1"/>
            </p:cNvPicPr>
            <p:nvPr/>
          </p:nvPicPr>
          <p:blipFill>
            <a:blip r:embed="rId6"/>
            <a:srcRect/>
            <a:stretch/>
          </p:blipFill>
          <p:spPr bwMode="auto">
            <a:xfrm>
              <a:off x="1411331" y="6049860"/>
              <a:ext cx="858634" cy="37496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KPMG">
              <a:extLst>
                <a:ext uri="{FF2B5EF4-FFF2-40B4-BE49-F238E27FC236}">
                  <a16:creationId xmlns:a16="http://schemas.microsoft.com/office/drawing/2014/main" id="{4C326AC1-98FD-A076-F4C2-9F484E47326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4452" y="6046519"/>
              <a:ext cx="858634" cy="34345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2433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FEEC35-7460-4C6D-A0ED-2626E3A5C4F9}"/>
            </a:ext>
          </a:extLst>
        </p:cNvPr>
        <p:cNvGrpSpPr/>
        <p:nvPr/>
      </p:nvGrpSpPr>
      <p:grpSpPr>
        <a:xfrm>
          <a:off x="0" y="0"/>
          <a:ext cx="0" cy="0"/>
          <a:chOff x="0" y="0"/>
          <a:chExt cx="0" cy="0"/>
        </a:xfrm>
      </p:grpSpPr>
      <p:pic>
        <p:nvPicPr>
          <p:cNvPr id="14" name="Picture 13" descr="Accueil TA France">
            <a:extLst>
              <a:ext uri="{FF2B5EF4-FFF2-40B4-BE49-F238E27FC236}">
                <a16:creationId xmlns:a16="http://schemas.microsoft.com/office/drawing/2014/main" id="{068D1632-8796-D7BB-60C7-3EFA1D3D8B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2558"/>
          <a:stretch/>
        </p:blipFill>
        <p:spPr bwMode="auto">
          <a:xfrm>
            <a:off x="1047075" y="5879471"/>
            <a:ext cx="331492" cy="403392"/>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 4" descr="Une image contenant carré&#10;&#10;Description générée automatiquement">
            <a:extLst>
              <a:ext uri="{FF2B5EF4-FFF2-40B4-BE49-F238E27FC236}">
                <a16:creationId xmlns:a16="http://schemas.microsoft.com/office/drawing/2014/main" id="{AFB57416-4497-4793-5FA5-2D3AAEF8B703}"/>
              </a:ext>
            </a:extLst>
          </p:cNvPr>
          <p:cNvPicPr>
            <a:picLocks noChangeAspect="1"/>
          </p:cNvPicPr>
          <p:nvPr/>
        </p:nvPicPr>
        <p:blipFill>
          <a:blip r:embed="rId3"/>
          <a:stretch>
            <a:fillRect/>
          </a:stretch>
        </p:blipFill>
        <p:spPr>
          <a:xfrm>
            <a:off x="420896" y="5834448"/>
            <a:ext cx="499595" cy="495397"/>
          </a:xfrm>
          <a:prstGeom prst="rect">
            <a:avLst/>
          </a:prstGeom>
        </p:spPr>
      </p:pic>
      <p:pic>
        <p:nvPicPr>
          <p:cNvPr id="2" name="Picture 1">
            <a:extLst>
              <a:ext uri="{FF2B5EF4-FFF2-40B4-BE49-F238E27FC236}">
                <a16:creationId xmlns:a16="http://schemas.microsoft.com/office/drawing/2014/main" id="{89E8224D-25AF-5337-8E71-CACA3A7365A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293600" cy="7540625"/>
          </a:xfrm>
          <a:prstGeom prst="rect">
            <a:avLst/>
          </a:prstGeom>
          <a:noFill/>
          <a:ln>
            <a:noFill/>
          </a:ln>
        </p:spPr>
      </p:pic>
      <p:sp>
        <p:nvSpPr>
          <p:cNvPr id="4" name="TextBox 3">
            <a:extLst>
              <a:ext uri="{FF2B5EF4-FFF2-40B4-BE49-F238E27FC236}">
                <a16:creationId xmlns:a16="http://schemas.microsoft.com/office/drawing/2014/main" id="{DCBE88FA-3671-2045-301B-13118550A475}"/>
              </a:ext>
            </a:extLst>
          </p:cNvPr>
          <p:cNvSpPr txBox="1"/>
          <p:nvPr/>
        </p:nvSpPr>
        <p:spPr>
          <a:xfrm>
            <a:off x="11237714" y="7157645"/>
            <a:ext cx="1083182" cy="369332"/>
          </a:xfrm>
          <a:prstGeom prst="rect">
            <a:avLst/>
          </a:prstGeom>
          <a:noFill/>
        </p:spPr>
        <p:txBody>
          <a:bodyPr wrap="none" rtlCol="0">
            <a:spAutoFit/>
          </a:bodyPr>
          <a:lstStyle/>
          <a:p>
            <a:r>
              <a:rPr lang="en-NL">
                <a:solidFill>
                  <a:schemeClr val="accent2"/>
                </a:solidFill>
              </a:rPr>
              <a:t>Annexe 1</a:t>
            </a:r>
          </a:p>
        </p:txBody>
      </p:sp>
    </p:spTree>
    <p:extLst>
      <p:ext uri="{BB962C8B-B14F-4D97-AF65-F5344CB8AC3E}">
        <p14:creationId xmlns:p14="http://schemas.microsoft.com/office/powerpoint/2010/main" val="90505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ccueil TA France">
            <a:extLst>
              <a:ext uri="{FF2B5EF4-FFF2-40B4-BE49-F238E27FC236}">
                <a16:creationId xmlns:a16="http://schemas.microsoft.com/office/drawing/2014/main" id="{F01F2F61-4BDF-C0CC-E2E8-F878D5A8D61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2558"/>
          <a:stretch/>
        </p:blipFill>
        <p:spPr bwMode="auto">
          <a:xfrm>
            <a:off x="1047075" y="5879471"/>
            <a:ext cx="331492" cy="403392"/>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 4" descr="Une image contenant carré&#10;&#10;Description générée automatiquement">
            <a:extLst>
              <a:ext uri="{FF2B5EF4-FFF2-40B4-BE49-F238E27FC236}">
                <a16:creationId xmlns:a16="http://schemas.microsoft.com/office/drawing/2014/main" id="{17943B0C-A76D-C775-21F0-DD174E2FE295}"/>
              </a:ext>
            </a:extLst>
          </p:cNvPr>
          <p:cNvPicPr>
            <a:picLocks noChangeAspect="1"/>
          </p:cNvPicPr>
          <p:nvPr/>
        </p:nvPicPr>
        <p:blipFill>
          <a:blip r:embed="rId3"/>
          <a:stretch>
            <a:fillRect/>
          </a:stretch>
        </p:blipFill>
        <p:spPr>
          <a:xfrm>
            <a:off x="420896" y="5834448"/>
            <a:ext cx="499595" cy="495397"/>
          </a:xfrm>
          <a:prstGeom prst="rect">
            <a:avLst/>
          </a:prstGeom>
        </p:spPr>
      </p:pic>
      <p:pic>
        <p:nvPicPr>
          <p:cNvPr id="2" name="Picture 1">
            <a:extLst>
              <a:ext uri="{FF2B5EF4-FFF2-40B4-BE49-F238E27FC236}">
                <a16:creationId xmlns:a16="http://schemas.microsoft.com/office/drawing/2014/main" id="{F3052F09-196D-FFC4-EAB5-4E00AF46A1A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50837"/>
            <a:ext cx="12191999" cy="7559675"/>
          </a:xfrm>
          <a:prstGeom prst="rect">
            <a:avLst/>
          </a:prstGeom>
          <a:noFill/>
          <a:ln>
            <a:noFill/>
          </a:ln>
        </p:spPr>
      </p:pic>
      <p:sp>
        <p:nvSpPr>
          <p:cNvPr id="3" name="TextBox 2">
            <a:extLst>
              <a:ext uri="{FF2B5EF4-FFF2-40B4-BE49-F238E27FC236}">
                <a16:creationId xmlns:a16="http://schemas.microsoft.com/office/drawing/2014/main" id="{4E95E26A-4EB3-88BA-6FD6-7C8336313D5D}"/>
              </a:ext>
            </a:extLst>
          </p:cNvPr>
          <p:cNvSpPr txBox="1"/>
          <p:nvPr/>
        </p:nvSpPr>
        <p:spPr>
          <a:xfrm>
            <a:off x="11142178" y="6789152"/>
            <a:ext cx="1083182" cy="369332"/>
          </a:xfrm>
          <a:prstGeom prst="rect">
            <a:avLst/>
          </a:prstGeom>
          <a:noFill/>
        </p:spPr>
        <p:txBody>
          <a:bodyPr wrap="none" rtlCol="0">
            <a:spAutoFit/>
          </a:bodyPr>
          <a:lstStyle/>
          <a:p>
            <a:r>
              <a:rPr lang="en-NL">
                <a:solidFill>
                  <a:schemeClr val="accent2"/>
                </a:solidFill>
              </a:rPr>
              <a:t>Annexe 1</a:t>
            </a:r>
          </a:p>
        </p:txBody>
      </p:sp>
    </p:spTree>
    <p:extLst>
      <p:ext uri="{BB962C8B-B14F-4D97-AF65-F5344CB8AC3E}">
        <p14:creationId xmlns:p14="http://schemas.microsoft.com/office/powerpoint/2010/main" val="4168544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Rectangle: Rounded Corners 282">
            <a:extLst>
              <a:ext uri="{FF2B5EF4-FFF2-40B4-BE49-F238E27FC236}">
                <a16:creationId xmlns:a16="http://schemas.microsoft.com/office/drawing/2014/main" id="{72E49FE3-687D-EF5D-308A-AC0A38ABF563}"/>
              </a:ext>
              <a:ext uri="{C183D7F6-B498-43B3-948B-1728B52AA6E4}">
                <adec:decorative xmlns:adec="http://schemas.microsoft.com/office/drawing/2017/decorative" val="1"/>
              </a:ext>
            </a:extLst>
          </p:cNvPr>
          <p:cNvSpPr/>
          <p:nvPr/>
        </p:nvSpPr>
        <p:spPr bwMode="auto">
          <a:xfrm>
            <a:off x="569570" y="1165602"/>
            <a:ext cx="3875949" cy="5414516"/>
          </a:xfrm>
          <a:prstGeom prst="roundRect">
            <a:avLst>
              <a:gd name="adj" fmla="val 2670"/>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rPr>
              <a:t> </a:t>
            </a:r>
          </a:p>
        </p:txBody>
      </p:sp>
      <p:sp>
        <p:nvSpPr>
          <p:cNvPr id="106" name="Rectangle: Rounded Corners 48">
            <a:extLst>
              <a:ext uri="{FF2B5EF4-FFF2-40B4-BE49-F238E27FC236}">
                <a16:creationId xmlns:a16="http://schemas.microsoft.com/office/drawing/2014/main" id="{BF51D13F-E116-DA91-CC47-F28BEFF27FEB}"/>
              </a:ext>
              <a:ext uri="{C183D7F6-B498-43B3-948B-1728B52AA6E4}">
                <adec:decorative xmlns:adec="http://schemas.microsoft.com/office/drawing/2017/decorative" val="1"/>
              </a:ext>
            </a:extLst>
          </p:cNvPr>
          <p:cNvSpPr/>
          <p:nvPr/>
        </p:nvSpPr>
        <p:spPr bwMode="auto">
          <a:xfrm rot="16200000">
            <a:off x="2567783" y="4315124"/>
            <a:ext cx="1326035" cy="1443651"/>
          </a:xfrm>
          <a:custGeom>
            <a:avLst/>
            <a:gdLst>
              <a:gd name="connsiteX0" fmla="*/ 0 w 1860294"/>
              <a:gd name="connsiteY0" fmla="*/ 288737 h 1732388"/>
              <a:gd name="connsiteX1" fmla="*/ 288737 w 1860294"/>
              <a:gd name="connsiteY1" fmla="*/ 0 h 1732388"/>
              <a:gd name="connsiteX2" fmla="*/ 1571557 w 1860294"/>
              <a:gd name="connsiteY2" fmla="*/ 0 h 1732388"/>
              <a:gd name="connsiteX3" fmla="*/ 1860294 w 1860294"/>
              <a:gd name="connsiteY3" fmla="*/ 288737 h 1732388"/>
              <a:gd name="connsiteX4" fmla="*/ 1860294 w 1860294"/>
              <a:gd name="connsiteY4" fmla="*/ 1443651 h 1732388"/>
              <a:gd name="connsiteX5" fmla="*/ 1571557 w 1860294"/>
              <a:gd name="connsiteY5" fmla="*/ 1732388 h 1732388"/>
              <a:gd name="connsiteX6" fmla="*/ 288737 w 1860294"/>
              <a:gd name="connsiteY6" fmla="*/ 1732388 h 1732388"/>
              <a:gd name="connsiteX7" fmla="*/ 0 w 1860294"/>
              <a:gd name="connsiteY7" fmla="*/ 1443651 h 1732388"/>
              <a:gd name="connsiteX8" fmla="*/ 0 w 1860294"/>
              <a:gd name="connsiteY8" fmla="*/ 288737 h 1732388"/>
              <a:gd name="connsiteX0" fmla="*/ 1860294 w 1951734"/>
              <a:gd name="connsiteY0" fmla="*/ 288737 h 1732388"/>
              <a:gd name="connsiteX1" fmla="*/ 1860294 w 1951734"/>
              <a:gd name="connsiteY1" fmla="*/ 1443651 h 1732388"/>
              <a:gd name="connsiteX2" fmla="*/ 1571557 w 1951734"/>
              <a:gd name="connsiteY2" fmla="*/ 1732388 h 1732388"/>
              <a:gd name="connsiteX3" fmla="*/ 288737 w 1951734"/>
              <a:gd name="connsiteY3" fmla="*/ 1732388 h 1732388"/>
              <a:gd name="connsiteX4" fmla="*/ 0 w 1951734"/>
              <a:gd name="connsiteY4" fmla="*/ 1443651 h 1732388"/>
              <a:gd name="connsiteX5" fmla="*/ 0 w 1951734"/>
              <a:gd name="connsiteY5" fmla="*/ 288737 h 1732388"/>
              <a:gd name="connsiteX6" fmla="*/ 288737 w 1951734"/>
              <a:gd name="connsiteY6" fmla="*/ 0 h 1732388"/>
              <a:gd name="connsiteX7" fmla="*/ 1571557 w 1951734"/>
              <a:gd name="connsiteY7" fmla="*/ 0 h 1732388"/>
              <a:gd name="connsiteX8" fmla="*/ 1951734 w 1951734"/>
              <a:gd name="connsiteY8" fmla="*/ 380177 h 1732388"/>
              <a:gd name="connsiteX0" fmla="*/ 1860294 w 1860294"/>
              <a:gd name="connsiteY0" fmla="*/ 288737 h 1732388"/>
              <a:gd name="connsiteX1" fmla="*/ 1860294 w 1860294"/>
              <a:gd name="connsiteY1" fmla="*/ 1443651 h 1732388"/>
              <a:gd name="connsiteX2" fmla="*/ 1571557 w 1860294"/>
              <a:gd name="connsiteY2" fmla="*/ 1732388 h 1732388"/>
              <a:gd name="connsiteX3" fmla="*/ 288737 w 1860294"/>
              <a:gd name="connsiteY3" fmla="*/ 1732388 h 1732388"/>
              <a:gd name="connsiteX4" fmla="*/ 0 w 1860294"/>
              <a:gd name="connsiteY4" fmla="*/ 1443651 h 1732388"/>
              <a:gd name="connsiteX5" fmla="*/ 0 w 1860294"/>
              <a:gd name="connsiteY5" fmla="*/ 288737 h 1732388"/>
              <a:gd name="connsiteX6" fmla="*/ 288737 w 1860294"/>
              <a:gd name="connsiteY6" fmla="*/ 0 h 1732388"/>
              <a:gd name="connsiteX7" fmla="*/ 1571557 w 1860294"/>
              <a:gd name="connsiteY7" fmla="*/ 0 h 1732388"/>
              <a:gd name="connsiteX0" fmla="*/ 1860294 w 1860294"/>
              <a:gd name="connsiteY0" fmla="*/ 1443651 h 1732388"/>
              <a:gd name="connsiteX1" fmla="*/ 1571557 w 1860294"/>
              <a:gd name="connsiteY1" fmla="*/ 1732388 h 1732388"/>
              <a:gd name="connsiteX2" fmla="*/ 288737 w 1860294"/>
              <a:gd name="connsiteY2" fmla="*/ 1732388 h 1732388"/>
              <a:gd name="connsiteX3" fmla="*/ 0 w 1860294"/>
              <a:gd name="connsiteY3" fmla="*/ 1443651 h 1732388"/>
              <a:gd name="connsiteX4" fmla="*/ 0 w 1860294"/>
              <a:gd name="connsiteY4" fmla="*/ 288737 h 1732388"/>
              <a:gd name="connsiteX5" fmla="*/ 288737 w 1860294"/>
              <a:gd name="connsiteY5" fmla="*/ 0 h 1732388"/>
              <a:gd name="connsiteX6" fmla="*/ 1571557 w 1860294"/>
              <a:gd name="connsiteY6" fmla="*/ 0 h 1732388"/>
              <a:gd name="connsiteX0" fmla="*/ 1571557 w 1571557"/>
              <a:gd name="connsiteY0" fmla="*/ 1732388 h 1732388"/>
              <a:gd name="connsiteX1" fmla="*/ 288737 w 1571557"/>
              <a:gd name="connsiteY1" fmla="*/ 1732388 h 1732388"/>
              <a:gd name="connsiteX2" fmla="*/ 0 w 1571557"/>
              <a:gd name="connsiteY2" fmla="*/ 1443651 h 1732388"/>
              <a:gd name="connsiteX3" fmla="*/ 0 w 1571557"/>
              <a:gd name="connsiteY3" fmla="*/ 288737 h 1732388"/>
              <a:gd name="connsiteX4" fmla="*/ 288737 w 1571557"/>
              <a:gd name="connsiteY4" fmla="*/ 0 h 1732388"/>
              <a:gd name="connsiteX5" fmla="*/ 1571557 w 1571557"/>
              <a:gd name="connsiteY5" fmla="*/ 0 h 1732388"/>
              <a:gd name="connsiteX0" fmla="*/ 288737 w 1571557"/>
              <a:gd name="connsiteY0" fmla="*/ 1732388 h 1732388"/>
              <a:gd name="connsiteX1" fmla="*/ 0 w 1571557"/>
              <a:gd name="connsiteY1" fmla="*/ 1443651 h 1732388"/>
              <a:gd name="connsiteX2" fmla="*/ 0 w 1571557"/>
              <a:gd name="connsiteY2" fmla="*/ 288737 h 1732388"/>
              <a:gd name="connsiteX3" fmla="*/ 288737 w 1571557"/>
              <a:gd name="connsiteY3" fmla="*/ 0 h 1732388"/>
              <a:gd name="connsiteX4" fmla="*/ 1571557 w 1571557"/>
              <a:gd name="connsiteY4" fmla="*/ 0 h 1732388"/>
              <a:gd name="connsiteX0" fmla="*/ 0 w 1571557"/>
              <a:gd name="connsiteY0" fmla="*/ 1443651 h 1443651"/>
              <a:gd name="connsiteX1" fmla="*/ 0 w 1571557"/>
              <a:gd name="connsiteY1" fmla="*/ 288737 h 1443651"/>
              <a:gd name="connsiteX2" fmla="*/ 288737 w 1571557"/>
              <a:gd name="connsiteY2" fmla="*/ 0 h 1443651"/>
              <a:gd name="connsiteX3" fmla="*/ 1571557 w 1571557"/>
              <a:gd name="connsiteY3" fmla="*/ 0 h 1443651"/>
              <a:gd name="connsiteX0" fmla="*/ 0 w 1035848"/>
              <a:gd name="connsiteY0" fmla="*/ 1443651 h 1443651"/>
              <a:gd name="connsiteX1" fmla="*/ 0 w 1035848"/>
              <a:gd name="connsiteY1" fmla="*/ 288737 h 1443651"/>
              <a:gd name="connsiteX2" fmla="*/ 288737 w 1035848"/>
              <a:gd name="connsiteY2" fmla="*/ 0 h 1443651"/>
              <a:gd name="connsiteX3" fmla="*/ 1035848 w 1035848"/>
              <a:gd name="connsiteY3" fmla="*/ 0 h 1443651"/>
            </a:gdLst>
            <a:ahLst/>
            <a:cxnLst>
              <a:cxn ang="0">
                <a:pos x="connsiteX0" y="connsiteY0"/>
              </a:cxn>
              <a:cxn ang="0">
                <a:pos x="connsiteX1" y="connsiteY1"/>
              </a:cxn>
              <a:cxn ang="0">
                <a:pos x="connsiteX2" y="connsiteY2"/>
              </a:cxn>
              <a:cxn ang="0">
                <a:pos x="connsiteX3" y="connsiteY3"/>
              </a:cxn>
            </a:cxnLst>
            <a:rect l="l" t="t" r="r" b="b"/>
            <a:pathLst>
              <a:path w="1035848" h="1443651">
                <a:moveTo>
                  <a:pt x="0" y="1443651"/>
                </a:moveTo>
                <a:lnTo>
                  <a:pt x="0" y="288737"/>
                </a:lnTo>
                <a:cubicBezTo>
                  <a:pt x="0" y="129272"/>
                  <a:pt x="129272" y="0"/>
                  <a:pt x="288737" y="0"/>
                </a:cubicBezTo>
                <a:lnTo>
                  <a:pt x="1035848" y="0"/>
                </a:lnTo>
              </a:path>
            </a:pathLst>
          </a:cu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61" name="Rectangle: Rounded Corners 260">
            <a:extLst>
              <a:ext uri="{FF2B5EF4-FFF2-40B4-BE49-F238E27FC236}">
                <a16:creationId xmlns:a16="http://schemas.microsoft.com/office/drawing/2014/main" id="{2C37B5B4-E44E-566F-9349-DB0B766CA0DC}"/>
              </a:ext>
              <a:ext uri="{C183D7F6-B498-43B3-948B-1728B52AA6E4}">
                <adec:decorative xmlns:adec="http://schemas.microsoft.com/office/drawing/2017/decorative" val="1"/>
              </a:ext>
            </a:extLst>
          </p:cNvPr>
          <p:cNvSpPr/>
          <p:nvPr/>
        </p:nvSpPr>
        <p:spPr bwMode="auto">
          <a:xfrm>
            <a:off x="4592102" y="1158035"/>
            <a:ext cx="1389124" cy="5414516"/>
          </a:xfrm>
          <a:prstGeom prst="roundRect">
            <a:avLst>
              <a:gd name="adj" fmla="val 6602"/>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rPr>
              <a:t> </a:t>
            </a:r>
          </a:p>
        </p:txBody>
      </p:sp>
      <p:cxnSp>
        <p:nvCxnSpPr>
          <p:cNvPr id="63" name="Straight Connector 62">
            <a:extLst>
              <a:ext uri="{FF2B5EF4-FFF2-40B4-BE49-F238E27FC236}">
                <a16:creationId xmlns:a16="http://schemas.microsoft.com/office/drawing/2014/main" id="{A6BFAC90-312C-6E6A-355C-09801F23EB6B}"/>
              </a:ext>
              <a:ext uri="{C183D7F6-B498-43B3-948B-1728B52AA6E4}">
                <adec:decorative xmlns:adec="http://schemas.microsoft.com/office/drawing/2017/decorative" val="1"/>
              </a:ext>
            </a:extLst>
          </p:cNvPr>
          <p:cNvCxnSpPr>
            <a:cxnSpLocks/>
          </p:cNvCxnSpPr>
          <p:nvPr/>
        </p:nvCxnSpPr>
        <p:spPr>
          <a:xfrm>
            <a:off x="4135113" y="1868852"/>
            <a:ext cx="831273" cy="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53" name="Rectangle: Rounded Corners 152">
            <a:extLst>
              <a:ext uri="{FF2B5EF4-FFF2-40B4-BE49-F238E27FC236}">
                <a16:creationId xmlns:a16="http://schemas.microsoft.com/office/drawing/2014/main" id="{7993F88F-D779-A6F4-032F-0585046E8AFB}"/>
              </a:ext>
              <a:ext uri="{C183D7F6-B498-43B3-948B-1728B52AA6E4}">
                <adec:decorative xmlns:adec="http://schemas.microsoft.com/office/drawing/2017/decorative" val="1"/>
              </a:ext>
            </a:extLst>
          </p:cNvPr>
          <p:cNvSpPr/>
          <p:nvPr/>
        </p:nvSpPr>
        <p:spPr bwMode="auto">
          <a:xfrm>
            <a:off x="6137161" y="1158035"/>
            <a:ext cx="4321289" cy="5414516"/>
          </a:xfrm>
          <a:prstGeom prst="roundRect">
            <a:avLst>
              <a:gd name="adj" fmla="val 2096"/>
            </a:avLst>
          </a:prstGeom>
          <a:solidFill>
            <a:schemeClr val="accent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rPr>
              <a:t> </a:t>
            </a:r>
          </a:p>
        </p:txBody>
      </p:sp>
      <p:grpSp>
        <p:nvGrpSpPr>
          <p:cNvPr id="56" name="Group 55">
            <a:extLst>
              <a:ext uri="{FF2B5EF4-FFF2-40B4-BE49-F238E27FC236}">
                <a16:creationId xmlns:a16="http://schemas.microsoft.com/office/drawing/2014/main" id="{BFBBCA49-1DD5-1B03-05EE-3E7A49CD474A}"/>
              </a:ext>
            </a:extLst>
          </p:cNvPr>
          <p:cNvGrpSpPr/>
          <p:nvPr/>
        </p:nvGrpSpPr>
        <p:grpSpPr>
          <a:xfrm>
            <a:off x="8189821" y="2528608"/>
            <a:ext cx="880051" cy="282208"/>
            <a:chOff x="5783560" y="312413"/>
            <a:chExt cx="750385" cy="628776"/>
          </a:xfrm>
        </p:grpSpPr>
        <p:sp>
          <p:nvSpPr>
            <p:cNvPr id="57" name="Rectangle: Rounded Corners 48">
              <a:extLst>
                <a:ext uri="{FF2B5EF4-FFF2-40B4-BE49-F238E27FC236}">
                  <a16:creationId xmlns:a16="http://schemas.microsoft.com/office/drawing/2014/main" id="{05327FF3-CF74-A194-A462-38265B9536CD}"/>
                </a:ext>
              </a:extLst>
            </p:cNvPr>
            <p:cNvSpPr/>
            <p:nvPr/>
          </p:nvSpPr>
          <p:spPr bwMode="auto">
            <a:xfrm rot="5400000">
              <a:off x="5765210" y="330763"/>
              <a:ext cx="349139" cy="312440"/>
            </a:xfrm>
            <a:custGeom>
              <a:avLst/>
              <a:gdLst>
                <a:gd name="connsiteX0" fmla="*/ 0 w 1860294"/>
                <a:gd name="connsiteY0" fmla="*/ 288737 h 1732388"/>
                <a:gd name="connsiteX1" fmla="*/ 288737 w 1860294"/>
                <a:gd name="connsiteY1" fmla="*/ 0 h 1732388"/>
                <a:gd name="connsiteX2" fmla="*/ 1571557 w 1860294"/>
                <a:gd name="connsiteY2" fmla="*/ 0 h 1732388"/>
                <a:gd name="connsiteX3" fmla="*/ 1860294 w 1860294"/>
                <a:gd name="connsiteY3" fmla="*/ 288737 h 1732388"/>
                <a:gd name="connsiteX4" fmla="*/ 1860294 w 1860294"/>
                <a:gd name="connsiteY4" fmla="*/ 1443651 h 1732388"/>
                <a:gd name="connsiteX5" fmla="*/ 1571557 w 1860294"/>
                <a:gd name="connsiteY5" fmla="*/ 1732388 h 1732388"/>
                <a:gd name="connsiteX6" fmla="*/ 288737 w 1860294"/>
                <a:gd name="connsiteY6" fmla="*/ 1732388 h 1732388"/>
                <a:gd name="connsiteX7" fmla="*/ 0 w 1860294"/>
                <a:gd name="connsiteY7" fmla="*/ 1443651 h 1732388"/>
                <a:gd name="connsiteX8" fmla="*/ 0 w 1860294"/>
                <a:gd name="connsiteY8" fmla="*/ 288737 h 1732388"/>
                <a:gd name="connsiteX0" fmla="*/ 1860294 w 1951734"/>
                <a:gd name="connsiteY0" fmla="*/ 288737 h 1732388"/>
                <a:gd name="connsiteX1" fmla="*/ 1860294 w 1951734"/>
                <a:gd name="connsiteY1" fmla="*/ 1443651 h 1732388"/>
                <a:gd name="connsiteX2" fmla="*/ 1571557 w 1951734"/>
                <a:gd name="connsiteY2" fmla="*/ 1732388 h 1732388"/>
                <a:gd name="connsiteX3" fmla="*/ 288737 w 1951734"/>
                <a:gd name="connsiteY3" fmla="*/ 1732388 h 1732388"/>
                <a:gd name="connsiteX4" fmla="*/ 0 w 1951734"/>
                <a:gd name="connsiteY4" fmla="*/ 1443651 h 1732388"/>
                <a:gd name="connsiteX5" fmla="*/ 0 w 1951734"/>
                <a:gd name="connsiteY5" fmla="*/ 288737 h 1732388"/>
                <a:gd name="connsiteX6" fmla="*/ 288737 w 1951734"/>
                <a:gd name="connsiteY6" fmla="*/ 0 h 1732388"/>
                <a:gd name="connsiteX7" fmla="*/ 1571557 w 1951734"/>
                <a:gd name="connsiteY7" fmla="*/ 0 h 1732388"/>
                <a:gd name="connsiteX8" fmla="*/ 1951734 w 1951734"/>
                <a:gd name="connsiteY8" fmla="*/ 380177 h 1732388"/>
                <a:gd name="connsiteX0" fmla="*/ 1860294 w 1860294"/>
                <a:gd name="connsiteY0" fmla="*/ 288737 h 1732388"/>
                <a:gd name="connsiteX1" fmla="*/ 1860294 w 1860294"/>
                <a:gd name="connsiteY1" fmla="*/ 1443651 h 1732388"/>
                <a:gd name="connsiteX2" fmla="*/ 1571557 w 1860294"/>
                <a:gd name="connsiteY2" fmla="*/ 1732388 h 1732388"/>
                <a:gd name="connsiteX3" fmla="*/ 288737 w 1860294"/>
                <a:gd name="connsiteY3" fmla="*/ 1732388 h 1732388"/>
                <a:gd name="connsiteX4" fmla="*/ 0 w 1860294"/>
                <a:gd name="connsiteY4" fmla="*/ 1443651 h 1732388"/>
                <a:gd name="connsiteX5" fmla="*/ 0 w 1860294"/>
                <a:gd name="connsiteY5" fmla="*/ 288737 h 1732388"/>
                <a:gd name="connsiteX6" fmla="*/ 288737 w 1860294"/>
                <a:gd name="connsiteY6" fmla="*/ 0 h 1732388"/>
                <a:gd name="connsiteX7" fmla="*/ 1571557 w 1860294"/>
                <a:gd name="connsiteY7" fmla="*/ 0 h 1732388"/>
                <a:gd name="connsiteX0" fmla="*/ 1860294 w 1860294"/>
                <a:gd name="connsiteY0" fmla="*/ 1443651 h 1732388"/>
                <a:gd name="connsiteX1" fmla="*/ 1571557 w 1860294"/>
                <a:gd name="connsiteY1" fmla="*/ 1732388 h 1732388"/>
                <a:gd name="connsiteX2" fmla="*/ 288737 w 1860294"/>
                <a:gd name="connsiteY2" fmla="*/ 1732388 h 1732388"/>
                <a:gd name="connsiteX3" fmla="*/ 0 w 1860294"/>
                <a:gd name="connsiteY3" fmla="*/ 1443651 h 1732388"/>
                <a:gd name="connsiteX4" fmla="*/ 0 w 1860294"/>
                <a:gd name="connsiteY4" fmla="*/ 288737 h 1732388"/>
                <a:gd name="connsiteX5" fmla="*/ 288737 w 1860294"/>
                <a:gd name="connsiteY5" fmla="*/ 0 h 1732388"/>
                <a:gd name="connsiteX6" fmla="*/ 1571557 w 1860294"/>
                <a:gd name="connsiteY6" fmla="*/ 0 h 1732388"/>
                <a:gd name="connsiteX0" fmla="*/ 1571557 w 1571557"/>
                <a:gd name="connsiteY0" fmla="*/ 1732388 h 1732388"/>
                <a:gd name="connsiteX1" fmla="*/ 288737 w 1571557"/>
                <a:gd name="connsiteY1" fmla="*/ 1732388 h 1732388"/>
                <a:gd name="connsiteX2" fmla="*/ 0 w 1571557"/>
                <a:gd name="connsiteY2" fmla="*/ 1443651 h 1732388"/>
                <a:gd name="connsiteX3" fmla="*/ 0 w 1571557"/>
                <a:gd name="connsiteY3" fmla="*/ 288737 h 1732388"/>
                <a:gd name="connsiteX4" fmla="*/ 288737 w 1571557"/>
                <a:gd name="connsiteY4" fmla="*/ 0 h 1732388"/>
                <a:gd name="connsiteX5" fmla="*/ 1571557 w 1571557"/>
                <a:gd name="connsiteY5" fmla="*/ 0 h 1732388"/>
                <a:gd name="connsiteX0" fmla="*/ 288737 w 1571557"/>
                <a:gd name="connsiteY0" fmla="*/ 1732388 h 1732388"/>
                <a:gd name="connsiteX1" fmla="*/ 0 w 1571557"/>
                <a:gd name="connsiteY1" fmla="*/ 1443651 h 1732388"/>
                <a:gd name="connsiteX2" fmla="*/ 0 w 1571557"/>
                <a:gd name="connsiteY2" fmla="*/ 288737 h 1732388"/>
                <a:gd name="connsiteX3" fmla="*/ 288737 w 1571557"/>
                <a:gd name="connsiteY3" fmla="*/ 0 h 1732388"/>
                <a:gd name="connsiteX4" fmla="*/ 1571557 w 1571557"/>
                <a:gd name="connsiteY4" fmla="*/ 0 h 1732388"/>
                <a:gd name="connsiteX0" fmla="*/ 0 w 1571557"/>
                <a:gd name="connsiteY0" fmla="*/ 1443651 h 1443651"/>
                <a:gd name="connsiteX1" fmla="*/ 0 w 1571557"/>
                <a:gd name="connsiteY1" fmla="*/ 288737 h 1443651"/>
                <a:gd name="connsiteX2" fmla="*/ 288737 w 1571557"/>
                <a:gd name="connsiteY2" fmla="*/ 0 h 1443651"/>
                <a:gd name="connsiteX3" fmla="*/ 1571557 w 1571557"/>
                <a:gd name="connsiteY3" fmla="*/ 0 h 1443651"/>
                <a:gd name="connsiteX0" fmla="*/ 0 w 1035848"/>
                <a:gd name="connsiteY0" fmla="*/ 1443651 h 1443651"/>
                <a:gd name="connsiteX1" fmla="*/ 0 w 1035848"/>
                <a:gd name="connsiteY1" fmla="*/ 288737 h 1443651"/>
                <a:gd name="connsiteX2" fmla="*/ 288737 w 1035848"/>
                <a:gd name="connsiteY2" fmla="*/ 0 h 1443651"/>
                <a:gd name="connsiteX3" fmla="*/ 1035848 w 1035848"/>
                <a:gd name="connsiteY3" fmla="*/ 0 h 1443651"/>
                <a:gd name="connsiteX0" fmla="*/ 3 w 1035848"/>
                <a:gd name="connsiteY0" fmla="*/ 538488 h 538488"/>
                <a:gd name="connsiteX1" fmla="*/ 0 w 1035848"/>
                <a:gd name="connsiteY1" fmla="*/ 288737 h 538488"/>
                <a:gd name="connsiteX2" fmla="*/ 288737 w 1035848"/>
                <a:gd name="connsiteY2" fmla="*/ 0 h 538488"/>
                <a:gd name="connsiteX3" fmla="*/ 1035848 w 1035848"/>
                <a:gd name="connsiteY3" fmla="*/ 0 h 538488"/>
                <a:gd name="connsiteX0" fmla="*/ 3 w 601739"/>
                <a:gd name="connsiteY0" fmla="*/ 538488 h 538488"/>
                <a:gd name="connsiteX1" fmla="*/ 0 w 601739"/>
                <a:gd name="connsiteY1" fmla="*/ 288737 h 538488"/>
                <a:gd name="connsiteX2" fmla="*/ 288737 w 601739"/>
                <a:gd name="connsiteY2" fmla="*/ 0 h 538488"/>
                <a:gd name="connsiteX3" fmla="*/ 601739 w 601739"/>
                <a:gd name="connsiteY3" fmla="*/ 0 h 538488"/>
              </a:gdLst>
              <a:ahLst/>
              <a:cxnLst>
                <a:cxn ang="0">
                  <a:pos x="connsiteX0" y="connsiteY0"/>
                </a:cxn>
                <a:cxn ang="0">
                  <a:pos x="connsiteX1" y="connsiteY1"/>
                </a:cxn>
                <a:cxn ang="0">
                  <a:pos x="connsiteX2" y="connsiteY2"/>
                </a:cxn>
                <a:cxn ang="0">
                  <a:pos x="connsiteX3" y="connsiteY3"/>
                </a:cxn>
              </a:cxnLst>
              <a:rect l="l" t="t" r="r" b="b"/>
              <a:pathLst>
                <a:path w="601739" h="538488">
                  <a:moveTo>
                    <a:pt x="3" y="538488"/>
                  </a:moveTo>
                  <a:cubicBezTo>
                    <a:pt x="2" y="455238"/>
                    <a:pt x="1" y="371987"/>
                    <a:pt x="0" y="288737"/>
                  </a:cubicBezTo>
                  <a:cubicBezTo>
                    <a:pt x="0" y="129272"/>
                    <a:pt x="129272" y="0"/>
                    <a:pt x="288737" y="0"/>
                  </a:cubicBezTo>
                  <a:lnTo>
                    <a:pt x="601739" y="0"/>
                  </a:lnTo>
                </a:path>
              </a:pathLst>
            </a:cu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58" name="Rectangle: Rounded Corners 48">
              <a:extLst>
                <a:ext uri="{FF2B5EF4-FFF2-40B4-BE49-F238E27FC236}">
                  <a16:creationId xmlns:a16="http://schemas.microsoft.com/office/drawing/2014/main" id="{50EC4039-7579-BC77-C93C-EC9099920703}"/>
                </a:ext>
              </a:extLst>
            </p:cNvPr>
            <p:cNvSpPr/>
            <p:nvPr/>
          </p:nvSpPr>
          <p:spPr bwMode="auto">
            <a:xfrm rot="16200000">
              <a:off x="6140404" y="547648"/>
              <a:ext cx="349139" cy="437943"/>
            </a:xfrm>
            <a:custGeom>
              <a:avLst/>
              <a:gdLst>
                <a:gd name="connsiteX0" fmla="*/ 0 w 1860294"/>
                <a:gd name="connsiteY0" fmla="*/ 288737 h 1732388"/>
                <a:gd name="connsiteX1" fmla="*/ 288737 w 1860294"/>
                <a:gd name="connsiteY1" fmla="*/ 0 h 1732388"/>
                <a:gd name="connsiteX2" fmla="*/ 1571557 w 1860294"/>
                <a:gd name="connsiteY2" fmla="*/ 0 h 1732388"/>
                <a:gd name="connsiteX3" fmla="*/ 1860294 w 1860294"/>
                <a:gd name="connsiteY3" fmla="*/ 288737 h 1732388"/>
                <a:gd name="connsiteX4" fmla="*/ 1860294 w 1860294"/>
                <a:gd name="connsiteY4" fmla="*/ 1443651 h 1732388"/>
                <a:gd name="connsiteX5" fmla="*/ 1571557 w 1860294"/>
                <a:gd name="connsiteY5" fmla="*/ 1732388 h 1732388"/>
                <a:gd name="connsiteX6" fmla="*/ 288737 w 1860294"/>
                <a:gd name="connsiteY6" fmla="*/ 1732388 h 1732388"/>
                <a:gd name="connsiteX7" fmla="*/ 0 w 1860294"/>
                <a:gd name="connsiteY7" fmla="*/ 1443651 h 1732388"/>
                <a:gd name="connsiteX8" fmla="*/ 0 w 1860294"/>
                <a:gd name="connsiteY8" fmla="*/ 288737 h 1732388"/>
                <a:gd name="connsiteX0" fmla="*/ 1860294 w 1951734"/>
                <a:gd name="connsiteY0" fmla="*/ 288737 h 1732388"/>
                <a:gd name="connsiteX1" fmla="*/ 1860294 w 1951734"/>
                <a:gd name="connsiteY1" fmla="*/ 1443651 h 1732388"/>
                <a:gd name="connsiteX2" fmla="*/ 1571557 w 1951734"/>
                <a:gd name="connsiteY2" fmla="*/ 1732388 h 1732388"/>
                <a:gd name="connsiteX3" fmla="*/ 288737 w 1951734"/>
                <a:gd name="connsiteY3" fmla="*/ 1732388 h 1732388"/>
                <a:gd name="connsiteX4" fmla="*/ 0 w 1951734"/>
                <a:gd name="connsiteY4" fmla="*/ 1443651 h 1732388"/>
                <a:gd name="connsiteX5" fmla="*/ 0 w 1951734"/>
                <a:gd name="connsiteY5" fmla="*/ 288737 h 1732388"/>
                <a:gd name="connsiteX6" fmla="*/ 288737 w 1951734"/>
                <a:gd name="connsiteY6" fmla="*/ 0 h 1732388"/>
                <a:gd name="connsiteX7" fmla="*/ 1571557 w 1951734"/>
                <a:gd name="connsiteY7" fmla="*/ 0 h 1732388"/>
                <a:gd name="connsiteX8" fmla="*/ 1951734 w 1951734"/>
                <a:gd name="connsiteY8" fmla="*/ 380177 h 1732388"/>
                <a:gd name="connsiteX0" fmla="*/ 1860294 w 1860294"/>
                <a:gd name="connsiteY0" fmla="*/ 288737 h 1732388"/>
                <a:gd name="connsiteX1" fmla="*/ 1860294 w 1860294"/>
                <a:gd name="connsiteY1" fmla="*/ 1443651 h 1732388"/>
                <a:gd name="connsiteX2" fmla="*/ 1571557 w 1860294"/>
                <a:gd name="connsiteY2" fmla="*/ 1732388 h 1732388"/>
                <a:gd name="connsiteX3" fmla="*/ 288737 w 1860294"/>
                <a:gd name="connsiteY3" fmla="*/ 1732388 h 1732388"/>
                <a:gd name="connsiteX4" fmla="*/ 0 w 1860294"/>
                <a:gd name="connsiteY4" fmla="*/ 1443651 h 1732388"/>
                <a:gd name="connsiteX5" fmla="*/ 0 w 1860294"/>
                <a:gd name="connsiteY5" fmla="*/ 288737 h 1732388"/>
                <a:gd name="connsiteX6" fmla="*/ 288737 w 1860294"/>
                <a:gd name="connsiteY6" fmla="*/ 0 h 1732388"/>
                <a:gd name="connsiteX7" fmla="*/ 1571557 w 1860294"/>
                <a:gd name="connsiteY7" fmla="*/ 0 h 1732388"/>
                <a:gd name="connsiteX0" fmla="*/ 1860294 w 1860294"/>
                <a:gd name="connsiteY0" fmla="*/ 1443651 h 1732388"/>
                <a:gd name="connsiteX1" fmla="*/ 1571557 w 1860294"/>
                <a:gd name="connsiteY1" fmla="*/ 1732388 h 1732388"/>
                <a:gd name="connsiteX2" fmla="*/ 288737 w 1860294"/>
                <a:gd name="connsiteY2" fmla="*/ 1732388 h 1732388"/>
                <a:gd name="connsiteX3" fmla="*/ 0 w 1860294"/>
                <a:gd name="connsiteY3" fmla="*/ 1443651 h 1732388"/>
                <a:gd name="connsiteX4" fmla="*/ 0 w 1860294"/>
                <a:gd name="connsiteY4" fmla="*/ 288737 h 1732388"/>
                <a:gd name="connsiteX5" fmla="*/ 288737 w 1860294"/>
                <a:gd name="connsiteY5" fmla="*/ 0 h 1732388"/>
                <a:gd name="connsiteX6" fmla="*/ 1571557 w 1860294"/>
                <a:gd name="connsiteY6" fmla="*/ 0 h 1732388"/>
                <a:gd name="connsiteX0" fmla="*/ 1571557 w 1571557"/>
                <a:gd name="connsiteY0" fmla="*/ 1732388 h 1732388"/>
                <a:gd name="connsiteX1" fmla="*/ 288737 w 1571557"/>
                <a:gd name="connsiteY1" fmla="*/ 1732388 h 1732388"/>
                <a:gd name="connsiteX2" fmla="*/ 0 w 1571557"/>
                <a:gd name="connsiteY2" fmla="*/ 1443651 h 1732388"/>
                <a:gd name="connsiteX3" fmla="*/ 0 w 1571557"/>
                <a:gd name="connsiteY3" fmla="*/ 288737 h 1732388"/>
                <a:gd name="connsiteX4" fmla="*/ 288737 w 1571557"/>
                <a:gd name="connsiteY4" fmla="*/ 0 h 1732388"/>
                <a:gd name="connsiteX5" fmla="*/ 1571557 w 1571557"/>
                <a:gd name="connsiteY5" fmla="*/ 0 h 1732388"/>
                <a:gd name="connsiteX0" fmla="*/ 288737 w 1571557"/>
                <a:gd name="connsiteY0" fmla="*/ 1732388 h 1732388"/>
                <a:gd name="connsiteX1" fmla="*/ 0 w 1571557"/>
                <a:gd name="connsiteY1" fmla="*/ 1443651 h 1732388"/>
                <a:gd name="connsiteX2" fmla="*/ 0 w 1571557"/>
                <a:gd name="connsiteY2" fmla="*/ 288737 h 1732388"/>
                <a:gd name="connsiteX3" fmla="*/ 288737 w 1571557"/>
                <a:gd name="connsiteY3" fmla="*/ 0 h 1732388"/>
                <a:gd name="connsiteX4" fmla="*/ 1571557 w 1571557"/>
                <a:gd name="connsiteY4" fmla="*/ 0 h 1732388"/>
                <a:gd name="connsiteX0" fmla="*/ 0 w 1571557"/>
                <a:gd name="connsiteY0" fmla="*/ 1443651 h 1443651"/>
                <a:gd name="connsiteX1" fmla="*/ 0 w 1571557"/>
                <a:gd name="connsiteY1" fmla="*/ 288737 h 1443651"/>
                <a:gd name="connsiteX2" fmla="*/ 288737 w 1571557"/>
                <a:gd name="connsiteY2" fmla="*/ 0 h 1443651"/>
                <a:gd name="connsiteX3" fmla="*/ 1571557 w 1571557"/>
                <a:gd name="connsiteY3" fmla="*/ 0 h 1443651"/>
                <a:gd name="connsiteX0" fmla="*/ 0 w 1035848"/>
                <a:gd name="connsiteY0" fmla="*/ 1443651 h 1443651"/>
                <a:gd name="connsiteX1" fmla="*/ 0 w 1035848"/>
                <a:gd name="connsiteY1" fmla="*/ 288737 h 1443651"/>
                <a:gd name="connsiteX2" fmla="*/ 288737 w 1035848"/>
                <a:gd name="connsiteY2" fmla="*/ 0 h 1443651"/>
                <a:gd name="connsiteX3" fmla="*/ 1035848 w 1035848"/>
                <a:gd name="connsiteY3" fmla="*/ 0 h 1443651"/>
                <a:gd name="connsiteX0" fmla="*/ 3 w 1035848"/>
                <a:gd name="connsiteY0" fmla="*/ 538488 h 538488"/>
                <a:gd name="connsiteX1" fmla="*/ 0 w 1035848"/>
                <a:gd name="connsiteY1" fmla="*/ 288737 h 538488"/>
                <a:gd name="connsiteX2" fmla="*/ 288737 w 1035848"/>
                <a:gd name="connsiteY2" fmla="*/ 0 h 538488"/>
                <a:gd name="connsiteX3" fmla="*/ 1035848 w 1035848"/>
                <a:gd name="connsiteY3" fmla="*/ 0 h 538488"/>
                <a:gd name="connsiteX0" fmla="*/ 3 w 601739"/>
                <a:gd name="connsiteY0" fmla="*/ 538488 h 538488"/>
                <a:gd name="connsiteX1" fmla="*/ 0 w 601739"/>
                <a:gd name="connsiteY1" fmla="*/ 288737 h 538488"/>
                <a:gd name="connsiteX2" fmla="*/ 288737 w 601739"/>
                <a:gd name="connsiteY2" fmla="*/ 0 h 538488"/>
                <a:gd name="connsiteX3" fmla="*/ 601739 w 601739"/>
                <a:gd name="connsiteY3" fmla="*/ 0 h 538488"/>
                <a:gd name="connsiteX0" fmla="*/ 2 w 601739"/>
                <a:gd name="connsiteY0" fmla="*/ 754793 h 754793"/>
                <a:gd name="connsiteX1" fmla="*/ 0 w 601739"/>
                <a:gd name="connsiteY1" fmla="*/ 288737 h 754793"/>
                <a:gd name="connsiteX2" fmla="*/ 288737 w 601739"/>
                <a:gd name="connsiteY2" fmla="*/ 0 h 754793"/>
                <a:gd name="connsiteX3" fmla="*/ 601739 w 601739"/>
                <a:gd name="connsiteY3" fmla="*/ 0 h 754793"/>
              </a:gdLst>
              <a:ahLst/>
              <a:cxnLst>
                <a:cxn ang="0">
                  <a:pos x="connsiteX0" y="connsiteY0"/>
                </a:cxn>
                <a:cxn ang="0">
                  <a:pos x="connsiteX1" y="connsiteY1"/>
                </a:cxn>
                <a:cxn ang="0">
                  <a:pos x="connsiteX2" y="connsiteY2"/>
                </a:cxn>
                <a:cxn ang="0">
                  <a:pos x="connsiteX3" y="connsiteY3"/>
                </a:cxn>
              </a:cxnLst>
              <a:rect l="l" t="t" r="r" b="b"/>
              <a:pathLst>
                <a:path w="601739" h="754793">
                  <a:moveTo>
                    <a:pt x="2" y="754793"/>
                  </a:moveTo>
                  <a:cubicBezTo>
                    <a:pt x="1" y="671543"/>
                    <a:pt x="1" y="371987"/>
                    <a:pt x="0" y="288737"/>
                  </a:cubicBezTo>
                  <a:cubicBezTo>
                    <a:pt x="0" y="129272"/>
                    <a:pt x="129272" y="0"/>
                    <a:pt x="288737" y="0"/>
                  </a:cubicBezTo>
                  <a:lnTo>
                    <a:pt x="601739" y="0"/>
                  </a:lnTo>
                </a:path>
              </a:pathLst>
            </a:cu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grpSp>
        <p:nvGrpSpPr>
          <p:cNvPr id="55" name="Group 54">
            <a:extLst>
              <a:ext uri="{FF2B5EF4-FFF2-40B4-BE49-F238E27FC236}">
                <a16:creationId xmlns:a16="http://schemas.microsoft.com/office/drawing/2014/main" id="{0F8BF550-A1C2-C0E8-028B-1AE6B19D8C7B}"/>
              </a:ext>
            </a:extLst>
          </p:cNvPr>
          <p:cNvGrpSpPr/>
          <p:nvPr/>
        </p:nvGrpSpPr>
        <p:grpSpPr>
          <a:xfrm>
            <a:off x="5568472" y="1864899"/>
            <a:ext cx="835281" cy="661815"/>
            <a:chOff x="5783560" y="312413"/>
            <a:chExt cx="750385" cy="594550"/>
          </a:xfrm>
        </p:grpSpPr>
        <p:sp>
          <p:nvSpPr>
            <p:cNvPr id="53" name="Rectangle: Rounded Corners 48">
              <a:extLst>
                <a:ext uri="{FF2B5EF4-FFF2-40B4-BE49-F238E27FC236}">
                  <a16:creationId xmlns:a16="http://schemas.microsoft.com/office/drawing/2014/main" id="{6008ECBB-81B8-7CCA-58E3-06A5C2D97027}"/>
                </a:ext>
              </a:extLst>
            </p:cNvPr>
            <p:cNvSpPr/>
            <p:nvPr/>
          </p:nvSpPr>
          <p:spPr bwMode="auto">
            <a:xfrm rot="5400000">
              <a:off x="5765210" y="330763"/>
              <a:ext cx="349139" cy="312440"/>
            </a:xfrm>
            <a:custGeom>
              <a:avLst/>
              <a:gdLst>
                <a:gd name="connsiteX0" fmla="*/ 0 w 1860294"/>
                <a:gd name="connsiteY0" fmla="*/ 288737 h 1732388"/>
                <a:gd name="connsiteX1" fmla="*/ 288737 w 1860294"/>
                <a:gd name="connsiteY1" fmla="*/ 0 h 1732388"/>
                <a:gd name="connsiteX2" fmla="*/ 1571557 w 1860294"/>
                <a:gd name="connsiteY2" fmla="*/ 0 h 1732388"/>
                <a:gd name="connsiteX3" fmla="*/ 1860294 w 1860294"/>
                <a:gd name="connsiteY3" fmla="*/ 288737 h 1732388"/>
                <a:gd name="connsiteX4" fmla="*/ 1860294 w 1860294"/>
                <a:gd name="connsiteY4" fmla="*/ 1443651 h 1732388"/>
                <a:gd name="connsiteX5" fmla="*/ 1571557 w 1860294"/>
                <a:gd name="connsiteY5" fmla="*/ 1732388 h 1732388"/>
                <a:gd name="connsiteX6" fmla="*/ 288737 w 1860294"/>
                <a:gd name="connsiteY6" fmla="*/ 1732388 h 1732388"/>
                <a:gd name="connsiteX7" fmla="*/ 0 w 1860294"/>
                <a:gd name="connsiteY7" fmla="*/ 1443651 h 1732388"/>
                <a:gd name="connsiteX8" fmla="*/ 0 w 1860294"/>
                <a:gd name="connsiteY8" fmla="*/ 288737 h 1732388"/>
                <a:gd name="connsiteX0" fmla="*/ 1860294 w 1951734"/>
                <a:gd name="connsiteY0" fmla="*/ 288737 h 1732388"/>
                <a:gd name="connsiteX1" fmla="*/ 1860294 w 1951734"/>
                <a:gd name="connsiteY1" fmla="*/ 1443651 h 1732388"/>
                <a:gd name="connsiteX2" fmla="*/ 1571557 w 1951734"/>
                <a:gd name="connsiteY2" fmla="*/ 1732388 h 1732388"/>
                <a:gd name="connsiteX3" fmla="*/ 288737 w 1951734"/>
                <a:gd name="connsiteY3" fmla="*/ 1732388 h 1732388"/>
                <a:gd name="connsiteX4" fmla="*/ 0 w 1951734"/>
                <a:gd name="connsiteY4" fmla="*/ 1443651 h 1732388"/>
                <a:gd name="connsiteX5" fmla="*/ 0 w 1951734"/>
                <a:gd name="connsiteY5" fmla="*/ 288737 h 1732388"/>
                <a:gd name="connsiteX6" fmla="*/ 288737 w 1951734"/>
                <a:gd name="connsiteY6" fmla="*/ 0 h 1732388"/>
                <a:gd name="connsiteX7" fmla="*/ 1571557 w 1951734"/>
                <a:gd name="connsiteY7" fmla="*/ 0 h 1732388"/>
                <a:gd name="connsiteX8" fmla="*/ 1951734 w 1951734"/>
                <a:gd name="connsiteY8" fmla="*/ 380177 h 1732388"/>
                <a:gd name="connsiteX0" fmla="*/ 1860294 w 1860294"/>
                <a:gd name="connsiteY0" fmla="*/ 288737 h 1732388"/>
                <a:gd name="connsiteX1" fmla="*/ 1860294 w 1860294"/>
                <a:gd name="connsiteY1" fmla="*/ 1443651 h 1732388"/>
                <a:gd name="connsiteX2" fmla="*/ 1571557 w 1860294"/>
                <a:gd name="connsiteY2" fmla="*/ 1732388 h 1732388"/>
                <a:gd name="connsiteX3" fmla="*/ 288737 w 1860294"/>
                <a:gd name="connsiteY3" fmla="*/ 1732388 h 1732388"/>
                <a:gd name="connsiteX4" fmla="*/ 0 w 1860294"/>
                <a:gd name="connsiteY4" fmla="*/ 1443651 h 1732388"/>
                <a:gd name="connsiteX5" fmla="*/ 0 w 1860294"/>
                <a:gd name="connsiteY5" fmla="*/ 288737 h 1732388"/>
                <a:gd name="connsiteX6" fmla="*/ 288737 w 1860294"/>
                <a:gd name="connsiteY6" fmla="*/ 0 h 1732388"/>
                <a:gd name="connsiteX7" fmla="*/ 1571557 w 1860294"/>
                <a:gd name="connsiteY7" fmla="*/ 0 h 1732388"/>
                <a:gd name="connsiteX0" fmla="*/ 1860294 w 1860294"/>
                <a:gd name="connsiteY0" fmla="*/ 1443651 h 1732388"/>
                <a:gd name="connsiteX1" fmla="*/ 1571557 w 1860294"/>
                <a:gd name="connsiteY1" fmla="*/ 1732388 h 1732388"/>
                <a:gd name="connsiteX2" fmla="*/ 288737 w 1860294"/>
                <a:gd name="connsiteY2" fmla="*/ 1732388 h 1732388"/>
                <a:gd name="connsiteX3" fmla="*/ 0 w 1860294"/>
                <a:gd name="connsiteY3" fmla="*/ 1443651 h 1732388"/>
                <a:gd name="connsiteX4" fmla="*/ 0 w 1860294"/>
                <a:gd name="connsiteY4" fmla="*/ 288737 h 1732388"/>
                <a:gd name="connsiteX5" fmla="*/ 288737 w 1860294"/>
                <a:gd name="connsiteY5" fmla="*/ 0 h 1732388"/>
                <a:gd name="connsiteX6" fmla="*/ 1571557 w 1860294"/>
                <a:gd name="connsiteY6" fmla="*/ 0 h 1732388"/>
                <a:gd name="connsiteX0" fmla="*/ 1571557 w 1571557"/>
                <a:gd name="connsiteY0" fmla="*/ 1732388 h 1732388"/>
                <a:gd name="connsiteX1" fmla="*/ 288737 w 1571557"/>
                <a:gd name="connsiteY1" fmla="*/ 1732388 h 1732388"/>
                <a:gd name="connsiteX2" fmla="*/ 0 w 1571557"/>
                <a:gd name="connsiteY2" fmla="*/ 1443651 h 1732388"/>
                <a:gd name="connsiteX3" fmla="*/ 0 w 1571557"/>
                <a:gd name="connsiteY3" fmla="*/ 288737 h 1732388"/>
                <a:gd name="connsiteX4" fmla="*/ 288737 w 1571557"/>
                <a:gd name="connsiteY4" fmla="*/ 0 h 1732388"/>
                <a:gd name="connsiteX5" fmla="*/ 1571557 w 1571557"/>
                <a:gd name="connsiteY5" fmla="*/ 0 h 1732388"/>
                <a:gd name="connsiteX0" fmla="*/ 288737 w 1571557"/>
                <a:gd name="connsiteY0" fmla="*/ 1732388 h 1732388"/>
                <a:gd name="connsiteX1" fmla="*/ 0 w 1571557"/>
                <a:gd name="connsiteY1" fmla="*/ 1443651 h 1732388"/>
                <a:gd name="connsiteX2" fmla="*/ 0 w 1571557"/>
                <a:gd name="connsiteY2" fmla="*/ 288737 h 1732388"/>
                <a:gd name="connsiteX3" fmla="*/ 288737 w 1571557"/>
                <a:gd name="connsiteY3" fmla="*/ 0 h 1732388"/>
                <a:gd name="connsiteX4" fmla="*/ 1571557 w 1571557"/>
                <a:gd name="connsiteY4" fmla="*/ 0 h 1732388"/>
                <a:gd name="connsiteX0" fmla="*/ 0 w 1571557"/>
                <a:gd name="connsiteY0" fmla="*/ 1443651 h 1443651"/>
                <a:gd name="connsiteX1" fmla="*/ 0 w 1571557"/>
                <a:gd name="connsiteY1" fmla="*/ 288737 h 1443651"/>
                <a:gd name="connsiteX2" fmla="*/ 288737 w 1571557"/>
                <a:gd name="connsiteY2" fmla="*/ 0 h 1443651"/>
                <a:gd name="connsiteX3" fmla="*/ 1571557 w 1571557"/>
                <a:gd name="connsiteY3" fmla="*/ 0 h 1443651"/>
                <a:gd name="connsiteX0" fmla="*/ 0 w 1035848"/>
                <a:gd name="connsiteY0" fmla="*/ 1443651 h 1443651"/>
                <a:gd name="connsiteX1" fmla="*/ 0 w 1035848"/>
                <a:gd name="connsiteY1" fmla="*/ 288737 h 1443651"/>
                <a:gd name="connsiteX2" fmla="*/ 288737 w 1035848"/>
                <a:gd name="connsiteY2" fmla="*/ 0 h 1443651"/>
                <a:gd name="connsiteX3" fmla="*/ 1035848 w 1035848"/>
                <a:gd name="connsiteY3" fmla="*/ 0 h 1443651"/>
                <a:gd name="connsiteX0" fmla="*/ 3 w 1035848"/>
                <a:gd name="connsiteY0" fmla="*/ 538488 h 538488"/>
                <a:gd name="connsiteX1" fmla="*/ 0 w 1035848"/>
                <a:gd name="connsiteY1" fmla="*/ 288737 h 538488"/>
                <a:gd name="connsiteX2" fmla="*/ 288737 w 1035848"/>
                <a:gd name="connsiteY2" fmla="*/ 0 h 538488"/>
                <a:gd name="connsiteX3" fmla="*/ 1035848 w 1035848"/>
                <a:gd name="connsiteY3" fmla="*/ 0 h 538488"/>
                <a:gd name="connsiteX0" fmla="*/ 3 w 601739"/>
                <a:gd name="connsiteY0" fmla="*/ 538488 h 538488"/>
                <a:gd name="connsiteX1" fmla="*/ 0 w 601739"/>
                <a:gd name="connsiteY1" fmla="*/ 288737 h 538488"/>
                <a:gd name="connsiteX2" fmla="*/ 288737 w 601739"/>
                <a:gd name="connsiteY2" fmla="*/ 0 h 538488"/>
                <a:gd name="connsiteX3" fmla="*/ 601739 w 601739"/>
                <a:gd name="connsiteY3" fmla="*/ 0 h 538488"/>
              </a:gdLst>
              <a:ahLst/>
              <a:cxnLst>
                <a:cxn ang="0">
                  <a:pos x="connsiteX0" y="connsiteY0"/>
                </a:cxn>
                <a:cxn ang="0">
                  <a:pos x="connsiteX1" y="connsiteY1"/>
                </a:cxn>
                <a:cxn ang="0">
                  <a:pos x="connsiteX2" y="connsiteY2"/>
                </a:cxn>
                <a:cxn ang="0">
                  <a:pos x="connsiteX3" y="connsiteY3"/>
                </a:cxn>
              </a:cxnLst>
              <a:rect l="l" t="t" r="r" b="b"/>
              <a:pathLst>
                <a:path w="601739" h="538488">
                  <a:moveTo>
                    <a:pt x="3" y="538488"/>
                  </a:moveTo>
                  <a:cubicBezTo>
                    <a:pt x="2" y="455238"/>
                    <a:pt x="1" y="371987"/>
                    <a:pt x="0" y="288737"/>
                  </a:cubicBezTo>
                  <a:cubicBezTo>
                    <a:pt x="0" y="129272"/>
                    <a:pt x="129272" y="0"/>
                    <a:pt x="288737" y="0"/>
                  </a:cubicBezTo>
                  <a:lnTo>
                    <a:pt x="601739" y="0"/>
                  </a:lnTo>
                </a:path>
              </a:pathLst>
            </a:cu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54" name="Rectangle: Rounded Corners 48">
              <a:extLst>
                <a:ext uri="{FF2B5EF4-FFF2-40B4-BE49-F238E27FC236}">
                  <a16:creationId xmlns:a16="http://schemas.microsoft.com/office/drawing/2014/main" id="{7D22A5F0-6AA9-983F-7AD1-3F8517D0EE52}"/>
                </a:ext>
              </a:extLst>
            </p:cNvPr>
            <p:cNvSpPr/>
            <p:nvPr/>
          </p:nvSpPr>
          <p:spPr bwMode="auto">
            <a:xfrm rot="16200000">
              <a:off x="6140404" y="513422"/>
              <a:ext cx="349139" cy="437943"/>
            </a:xfrm>
            <a:custGeom>
              <a:avLst/>
              <a:gdLst>
                <a:gd name="connsiteX0" fmla="*/ 0 w 1860294"/>
                <a:gd name="connsiteY0" fmla="*/ 288737 h 1732388"/>
                <a:gd name="connsiteX1" fmla="*/ 288737 w 1860294"/>
                <a:gd name="connsiteY1" fmla="*/ 0 h 1732388"/>
                <a:gd name="connsiteX2" fmla="*/ 1571557 w 1860294"/>
                <a:gd name="connsiteY2" fmla="*/ 0 h 1732388"/>
                <a:gd name="connsiteX3" fmla="*/ 1860294 w 1860294"/>
                <a:gd name="connsiteY3" fmla="*/ 288737 h 1732388"/>
                <a:gd name="connsiteX4" fmla="*/ 1860294 w 1860294"/>
                <a:gd name="connsiteY4" fmla="*/ 1443651 h 1732388"/>
                <a:gd name="connsiteX5" fmla="*/ 1571557 w 1860294"/>
                <a:gd name="connsiteY5" fmla="*/ 1732388 h 1732388"/>
                <a:gd name="connsiteX6" fmla="*/ 288737 w 1860294"/>
                <a:gd name="connsiteY6" fmla="*/ 1732388 h 1732388"/>
                <a:gd name="connsiteX7" fmla="*/ 0 w 1860294"/>
                <a:gd name="connsiteY7" fmla="*/ 1443651 h 1732388"/>
                <a:gd name="connsiteX8" fmla="*/ 0 w 1860294"/>
                <a:gd name="connsiteY8" fmla="*/ 288737 h 1732388"/>
                <a:gd name="connsiteX0" fmla="*/ 1860294 w 1951734"/>
                <a:gd name="connsiteY0" fmla="*/ 288737 h 1732388"/>
                <a:gd name="connsiteX1" fmla="*/ 1860294 w 1951734"/>
                <a:gd name="connsiteY1" fmla="*/ 1443651 h 1732388"/>
                <a:gd name="connsiteX2" fmla="*/ 1571557 w 1951734"/>
                <a:gd name="connsiteY2" fmla="*/ 1732388 h 1732388"/>
                <a:gd name="connsiteX3" fmla="*/ 288737 w 1951734"/>
                <a:gd name="connsiteY3" fmla="*/ 1732388 h 1732388"/>
                <a:gd name="connsiteX4" fmla="*/ 0 w 1951734"/>
                <a:gd name="connsiteY4" fmla="*/ 1443651 h 1732388"/>
                <a:gd name="connsiteX5" fmla="*/ 0 w 1951734"/>
                <a:gd name="connsiteY5" fmla="*/ 288737 h 1732388"/>
                <a:gd name="connsiteX6" fmla="*/ 288737 w 1951734"/>
                <a:gd name="connsiteY6" fmla="*/ 0 h 1732388"/>
                <a:gd name="connsiteX7" fmla="*/ 1571557 w 1951734"/>
                <a:gd name="connsiteY7" fmla="*/ 0 h 1732388"/>
                <a:gd name="connsiteX8" fmla="*/ 1951734 w 1951734"/>
                <a:gd name="connsiteY8" fmla="*/ 380177 h 1732388"/>
                <a:gd name="connsiteX0" fmla="*/ 1860294 w 1860294"/>
                <a:gd name="connsiteY0" fmla="*/ 288737 h 1732388"/>
                <a:gd name="connsiteX1" fmla="*/ 1860294 w 1860294"/>
                <a:gd name="connsiteY1" fmla="*/ 1443651 h 1732388"/>
                <a:gd name="connsiteX2" fmla="*/ 1571557 w 1860294"/>
                <a:gd name="connsiteY2" fmla="*/ 1732388 h 1732388"/>
                <a:gd name="connsiteX3" fmla="*/ 288737 w 1860294"/>
                <a:gd name="connsiteY3" fmla="*/ 1732388 h 1732388"/>
                <a:gd name="connsiteX4" fmla="*/ 0 w 1860294"/>
                <a:gd name="connsiteY4" fmla="*/ 1443651 h 1732388"/>
                <a:gd name="connsiteX5" fmla="*/ 0 w 1860294"/>
                <a:gd name="connsiteY5" fmla="*/ 288737 h 1732388"/>
                <a:gd name="connsiteX6" fmla="*/ 288737 w 1860294"/>
                <a:gd name="connsiteY6" fmla="*/ 0 h 1732388"/>
                <a:gd name="connsiteX7" fmla="*/ 1571557 w 1860294"/>
                <a:gd name="connsiteY7" fmla="*/ 0 h 1732388"/>
                <a:gd name="connsiteX0" fmla="*/ 1860294 w 1860294"/>
                <a:gd name="connsiteY0" fmla="*/ 1443651 h 1732388"/>
                <a:gd name="connsiteX1" fmla="*/ 1571557 w 1860294"/>
                <a:gd name="connsiteY1" fmla="*/ 1732388 h 1732388"/>
                <a:gd name="connsiteX2" fmla="*/ 288737 w 1860294"/>
                <a:gd name="connsiteY2" fmla="*/ 1732388 h 1732388"/>
                <a:gd name="connsiteX3" fmla="*/ 0 w 1860294"/>
                <a:gd name="connsiteY3" fmla="*/ 1443651 h 1732388"/>
                <a:gd name="connsiteX4" fmla="*/ 0 w 1860294"/>
                <a:gd name="connsiteY4" fmla="*/ 288737 h 1732388"/>
                <a:gd name="connsiteX5" fmla="*/ 288737 w 1860294"/>
                <a:gd name="connsiteY5" fmla="*/ 0 h 1732388"/>
                <a:gd name="connsiteX6" fmla="*/ 1571557 w 1860294"/>
                <a:gd name="connsiteY6" fmla="*/ 0 h 1732388"/>
                <a:gd name="connsiteX0" fmla="*/ 1571557 w 1571557"/>
                <a:gd name="connsiteY0" fmla="*/ 1732388 h 1732388"/>
                <a:gd name="connsiteX1" fmla="*/ 288737 w 1571557"/>
                <a:gd name="connsiteY1" fmla="*/ 1732388 h 1732388"/>
                <a:gd name="connsiteX2" fmla="*/ 0 w 1571557"/>
                <a:gd name="connsiteY2" fmla="*/ 1443651 h 1732388"/>
                <a:gd name="connsiteX3" fmla="*/ 0 w 1571557"/>
                <a:gd name="connsiteY3" fmla="*/ 288737 h 1732388"/>
                <a:gd name="connsiteX4" fmla="*/ 288737 w 1571557"/>
                <a:gd name="connsiteY4" fmla="*/ 0 h 1732388"/>
                <a:gd name="connsiteX5" fmla="*/ 1571557 w 1571557"/>
                <a:gd name="connsiteY5" fmla="*/ 0 h 1732388"/>
                <a:gd name="connsiteX0" fmla="*/ 288737 w 1571557"/>
                <a:gd name="connsiteY0" fmla="*/ 1732388 h 1732388"/>
                <a:gd name="connsiteX1" fmla="*/ 0 w 1571557"/>
                <a:gd name="connsiteY1" fmla="*/ 1443651 h 1732388"/>
                <a:gd name="connsiteX2" fmla="*/ 0 w 1571557"/>
                <a:gd name="connsiteY2" fmla="*/ 288737 h 1732388"/>
                <a:gd name="connsiteX3" fmla="*/ 288737 w 1571557"/>
                <a:gd name="connsiteY3" fmla="*/ 0 h 1732388"/>
                <a:gd name="connsiteX4" fmla="*/ 1571557 w 1571557"/>
                <a:gd name="connsiteY4" fmla="*/ 0 h 1732388"/>
                <a:gd name="connsiteX0" fmla="*/ 0 w 1571557"/>
                <a:gd name="connsiteY0" fmla="*/ 1443651 h 1443651"/>
                <a:gd name="connsiteX1" fmla="*/ 0 w 1571557"/>
                <a:gd name="connsiteY1" fmla="*/ 288737 h 1443651"/>
                <a:gd name="connsiteX2" fmla="*/ 288737 w 1571557"/>
                <a:gd name="connsiteY2" fmla="*/ 0 h 1443651"/>
                <a:gd name="connsiteX3" fmla="*/ 1571557 w 1571557"/>
                <a:gd name="connsiteY3" fmla="*/ 0 h 1443651"/>
                <a:gd name="connsiteX0" fmla="*/ 0 w 1035848"/>
                <a:gd name="connsiteY0" fmla="*/ 1443651 h 1443651"/>
                <a:gd name="connsiteX1" fmla="*/ 0 w 1035848"/>
                <a:gd name="connsiteY1" fmla="*/ 288737 h 1443651"/>
                <a:gd name="connsiteX2" fmla="*/ 288737 w 1035848"/>
                <a:gd name="connsiteY2" fmla="*/ 0 h 1443651"/>
                <a:gd name="connsiteX3" fmla="*/ 1035848 w 1035848"/>
                <a:gd name="connsiteY3" fmla="*/ 0 h 1443651"/>
                <a:gd name="connsiteX0" fmla="*/ 3 w 1035848"/>
                <a:gd name="connsiteY0" fmla="*/ 538488 h 538488"/>
                <a:gd name="connsiteX1" fmla="*/ 0 w 1035848"/>
                <a:gd name="connsiteY1" fmla="*/ 288737 h 538488"/>
                <a:gd name="connsiteX2" fmla="*/ 288737 w 1035848"/>
                <a:gd name="connsiteY2" fmla="*/ 0 h 538488"/>
                <a:gd name="connsiteX3" fmla="*/ 1035848 w 1035848"/>
                <a:gd name="connsiteY3" fmla="*/ 0 h 538488"/>
                <a:gd name="connsiteX0" fmla="*/ 3 w 601739"/>
                <a:gd name="connsiteY0" fmla="*/ 538488 h 538488"/>
                <a:gd name="connsiteX1" fmla="*/ 0 w 601739"/>
                <a:gd name="connsiteY1" fmla="*/ 288737 h 538488"/>
                <a:gd name="connsiteX2" fmla="*/ 288737 w 601739"/>
                <a:gd name="connsiteY2" fmla="*/ 0 h 538488"/>
                <a:gd name="connsiteX3" fmla="*/ 601739 w 601739"/>
                <a:gd name="connsiteY3" fmla="*/ 0 h 538488"/>
                <a:gd name="connsiteX0" fmla="*/ 2 w 601739"/>
                <a:gd name="connsiteY0" fmla="*/ 754793 h 754793"/>
                <a:gd name="connsiteX1" fmla="*/ 0 w 601739"/>
                <a:gd name="connsiteY1" fmla="*/ 288737 h 754793"/>
                <a:gd name="connsiteX2" fmla="*/ 288737 w 601739"/>
                <a:gd name="connsiteY2" fmla="*/ 0 h 754793"/>
                <a:gd name="connsiteX3" fmla="*/ 601739 w 601739"/>
                <a:gd name="connsiteY3" fmla="*/ 0 h 754793"/>
              </a:gdLst>
              <a:ahLst/>
              <a:cxnLst>
                <a:cxn ang="0">
                  <a:pos x="connsiteX0" y="connsiteY0"/>
                </a:cxn>
                <a:cxn ang="0">
                  <a:pos x="connsiteX1" y="connsiteY1"/>
                </a:cxn>
                <a:cxn ang="0">
                  <a:pos x="connsiteX2" y="connsiteY2"/>
                </a:cxn>
                <a:cxn ang="0">
                  <a:pos x="connsiteX3" y="connsiteY3"/>
                </a:cxn>
              </a:cxnLst>
              <a:rect l="l" t="t" r="r" b="b"/>
              <a:pathLst>
                <a:path w="601739" h="754793">
                  <a:moveTo>
                    <a:pt x="2" y="754793"/>
                  </a:moveTo>
                  <a:cubicBezTo>
                    <a:pt x="1" y="671543"/>
                    <a:pt x="1" y="371987"/>
                    <a:pt x="0" y="288737"/>
                  </a:cubicBezTo>
                  <a:cubicBezTo>
                    <a:pt x="0" y="129272"/>
                    <a:pt x="129272" y="0"/>
                    <a:pt x="288737" y="0"/>
                  </a:cubicBezTo>
                  <a:lnTo>
                    <a:pt x="601739" y="0"/>
                  </a:lnTo>
                </a:path>
              </a:pathLst>
            </a:cu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cxnSp>
        <p:nvCxnSpPr>
          <p:cNvPr id="52" name="Straight Connector 51">
            <a:extLst>
              <a:ext uri="{FF2B5EF4-FFF2-40B4-BE49-F238E27FC236}">
                <a16:creationId xmlns:a16="http://schemas.microsoft.com/office/drawing/2014/main" id="{2C5057F9-C3C3-59B4-828F-B79DC27DCA57}"/>
              </a:ext>
              <a:ext uri="{C183D7F6-B498-43B3-948B-1728B52AA6E4}">
                <adec:decorative xmlns:adec="http://schemas.microsoft.com/office/drawing/2017/decorative" val="1"/>
              </a:ext>
            </a:extLst>
          </p:cNvPr>
          <p:cNvCxnSpPr>
            <a:cxnSpLocks/>
          </p:cNvCxnSpPr>
          <p:nvPr/>
        </p:nvCxnSpPr>
        <p:spPr>
          <a:xfrm>
            <a:off x="9485745" y="3239137"/>
            <a:ext cx="2410691" cy="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9" name="Rectangle: Rounded Corners 48">
            <a:extLst>
              <a:ext uri="{FF2B5EF4-FFF2-40B4-BE49-F238E27FC236}">
                <a16:creationId xmlns:a16="http://schemas.microsoft.com/office/drawing/2014/main" id="{F178720A-187E-9068-8A34-6D84BC787C35}"/>
              </a:ext>
              <a:ext uri="{C183D7F6-B498-43B3-948B-1728B52AA6E4}">
                <adec:decorative xmlns:adec="http://schemas.microsoft.com/office/drawing/2017/decorative" val="1"/>
              </a:ext>
            </a:extLst>
          </p:cNvPr>
          <p:cNvSpPr/>
          <p:nvPr/>
        </p:nvSpPr>
        <p:spPr bwMode="auto">
          <a:xfrm>
            <a:off x="2520636" y="1863093"/>
            <a:ext cx="1035848" cy="1443651"/>
          </a:xfrm>
          <a:custGeom>
            <a:avLst/>
            <a:gdLst>
              <a:gd name="connsiteX0" fmla="*/ 0 w 1860294"/>
              <a:gd name="connsiteY0" fmla="*/ 288737 h 1732388"/>
              <a:gd name="connsiteX1" fmla="*/ 288737 w 1860294"/>
              <a:gd name="connsiteY1" fmla="*/ 0 h 1732388"/>
              <a:gd name="connsiteX2" fmla="*/ 1571557 w 1860294"/>
              <a:gd name="connsiteY2" fmla="*/ 0 h 1732388"/>
              <a:gd name="connsiteX3" fmla="*/ 1860294 w 1860294"/>
              <a:gd name="connsiteY3" fmla="*/ 288737 h 1732388"/>
              <a:gd name="connsiteX4" fmla="*/ 1860294 w 1860294"/>
              <a:gd name="connsiteY4" fmla="*/ 1443651 h 1732388"/>
              <a:gd name="connsiteX5" fmla="*/ 1571557 w 1860294"/>
              <a:gd name="connsiteY5" fmla="*/ 1732388 h 1732388"/>
              <a:gd name="connsiteX6" fmla="*/ 288737 w 1860294"/>
              <a:gd name="connsiteY6" fmla="*/ 1732388 h 1732388"/>
              <a:gd name="connsiteX7" fmla="*/ 0 w 1860294"/>
              <a:gd name="connsiteY7" fmla="*/ 1443651 h 1732388"/>
              <a:gd name="connsiteX8" fmla="*/ 0 w 1860294"/>
              <a:gd name="connsiteY8" fmla="*/ 288737 h 1732388"/>
              <a:gd name="connsiteX0" fmla="*/ 1860294 w 1951734"/>
              <a:gd name="connsiteY0" fmla="*/ 288737 h 1732388"/>
              <a:gd name="connsiteX1" fmla="*/ 1860294 w 1951734"/>
              <a:gd name="connsiteY1" fmla="*/ 1443651 h 1732388"/>
              <a:gd name="connsiteX2" fmla="*/ 1571557 w 1951734"/>
              <a:gd name="connsiteY2" fmla="*/ 1732388 h 1732388"/>
              <a:gd name="connsiteX3" fmla="*/ 288737 w 1951734"/>
              <a:gd name="connsiteY3" fmla="*/ 1732388 h 1732388"/>
              <a:gd name="connsiteX4" fmla="*/ 0 w 1951734"/>
              <a:gd name="connsiteY4" fmla="*/ 1443651 h 1732388"/>
              <a:gd name="connsiteX5" fmla="*/ 0 w 1951734"/>
              <a:gd name="connsiteY5" fmla="*/ 288737 h 1732388"/>
              <a:gd name="connsiteX6" fmla="*/ 288737 w 1951734"/>
              <a:gd name="connsiteY6" fmla="*/ 0 h 1732388"/>
              <a:gd name="connsiteX7" fmla="*/ 1571557 w 1951734"/>
              <a:gd name="connsiteY7" fmla="*/ 0 h 1732388"/>
              <a:gd name="connsiteX8" fmla="*/ 1951734 w 1951734"/>
              <a:gd name="connsiteY8" fmla="*/ 380177 h 1732388"/>
              <a:gd name="connsiteX0" fmla="*/ 1860294 w 1860294"/>
              <a:gd name="connsiteY0" fmla="*/ 288737 h 1732388"/>
              <a:gd name="connsiteX1" fmla="*/ 1860294 w 1860294"/>
              <a:gd name="connsiteY1" fmla="*/ 1443651 h 1732388"/>
              <a:gd name="connsiteX2" fmla="*/ 1571557 w 1860294"/>
              <a:gd name="connsiteY2" fmla="*/ 1732388 h 1732388"/>
              <a:gd name="connsiteX3" fmla="*/ 288737 w 1860294"/>
              <a:gd name="connsiteY3" fmla="*/ 1732388 h 1732388"/>
              <a:gd name="connsiteX4" fmla="*/ 0 w 1860294"/>
              <a:gd name="connsiteY4" fmla="*/ 1443651 h 1732388"/>
              <a:gd name="connsiteX5" fmla="*/ 0 w 1860294"/>
              <a:gd name="connsiteY5" fmla="*/ 288737 h 1732388"/>
              <a:gd name="connsiteX6" fmla="*/ 288737 w 1860294"/>
              <a:gd name="connsiteY6" fmla="*/ 0 h 1732388"/>
              <a:gd name="connsiteX7" fmla="*/ 1571557 w 1860294"/>
              <a:gd name="connsiteY7" fmla="*/ 0 h 1732388"/>
              <a:gd name="connsiteX0" fmla="*/ 1860294 w 1860294"/>
              <a:gd name="connsiteY0" fmla="*/ 1443651 h 1732388"/>
              <a:gd name="connsiteX1" fmla="*/ 1571557 w 1860294"/>
              <a:gd name="connsiteY1" fmla="*/ 1732388 h 1732388"/>
              <a:gd name="connsiteX2" fmla="*/ 288737 w 1860294"/>
              <a:gd name="connsiteY2" fmla="*/ 1732388 h 1732388"/>
              <a:gd name="connsiteX3" fmla="*/ 0 w 1860294"/>
              <a:gd name="connsiteY3" fmla="*/ 1443651 h 1732388"/>
              <a:gd name="connsiteX4" fmla="*/ 0 w 1860294"/>
              <a:gd name="connsiteY4" fmla="*/ 288737 h 1732388"/>
              <a:gd name="connsiteX5" fmla="*/ 288737 w 1860294"/>
              <a:gd name="connsiteY5" fmla="*/ 0 h 1732388"/>
              <a:gd name="connsiteX6" fmla="*/ 1571557 w 1860294"/>
              <a:gd name="connsiteY6" fmla="*/ 0 h 1732388"/>
              <a:gd name="connsiteX0" fmla="*/ 1571557 w 1571557"/>
              <a:gd name="connsiteY0" fmla="*/ 1732388 h 1732388"/>
              <a:gd name="connsiteX1" fmla="*/ 288737 w 1571557"/>
              <a:gd name="connsiteY1" fmla="*/ 1732388 h 1732388"/>
              <a:gd name="connsiteX2" fmla="*/ 0 w 1571557"/>
              <a:gd name="connsiteY2" fmla="*/ 1443651 h 1732388"/>
              <a:gd name="connsiteX3" fmla="*/ 0 w 1571557"/>
              <a:gd name="connsiteY3" fmla="*/ 288737 h 1732388"/>
              <a:gd name="connsiteX4" fmla="*/ 288737 w 1571557"/>
              <a:gd name="connsiteY4" fmla="*/ 0 h 1732388"/>
              <a:gd name="connsiteX5" fmla="*/ 1571557 w 1571557"/>
              <a:gd name="connsiteY5" fmla="*/ 0 h 1732388"/>
              <a:gd name="connsiteX0" fmla="*/ 288737 w 1571557"/>
              <a:gd name="connsiteY0" fmla="*/ 1732388 h 1732388"/>
              <a:gd name="connsiteX1" fmla="*/ 0 w 1571557"/>
              <a:gd name="connsiteY1" fmla="*/ 1443651 h 1732388"/>
              <a:gd name="connsiteX2" fmla="*/ 0 w 1571557"/>
              <a:gd name="connsiteY2" fmla="*/ 288737 h 1732388"/>
              <a:gd name="connsiteX3" fmla="*/ 288737 w 1571557"/>
              <a:gd name="connsiteY3" fmla="*/ 0 h 1732388"/>
              <a:gd name="connsiteX4" fmla="*/ 1571557 w 1571557"/>
              <a:gd name="connsiteY4" fmla="*/ 0 h 1732388"/>
              <a:gd name="connsiteX0" fmla="*/ 0 w 1571557"/>
              <a:gd name="connsiteY0" fmla="*/ 1443651 h 1443651"/>
              <a:gd name="connsiteX1" fmla="*/ 0 w 1571557"/>
              <a:gd name="connsiteY1" fmla="*/ 288737 h 1443651"/>
              <a:gd name="connsiteX2" fmla="*/ 288737 w 1571557"/>
              <a:gd name="connsiteY2" fmla="*/ 0 h 1443651"/>
              <a:gd name="connsiteX3" fmla="*/ 1571557 w 1571557"/>
              <a:gd name="connsiteY3" fmla="*/ 0 h 1443651"/>
              <a:gd name="connsiteX0" fmla="*/ 0 w 1035848"/>
              <a:gd name="connsiteY0" fmla="*/ 1443651 h 1443651"/>
              <a:gd name="connsiteX1" fmla="*/ 0 w 1035848"/>
              <a:gd name="connsiteY1" fmla="*/ 288737 h 1443651"/>
              <a:gd name="connsiteX2" fmla="*/ 288737 w 1035848"/>
              <a:gd name="connsiteY2" fmla="*/ 0 h 1443651"/>
              <a:gd name="connsiteX3" fmla="*/ 1035848 w 1035848"/>
              <a:gd name="connsiteY3" fmla="*/ 0 h 1443651"/>
            </a:gdLst>
            <a:ahLst/>
            <a:cxnLst>
              <a:cxn ang="0">
                <a:pos x="connsiteX0" y="connsiteY0"/>
              </a:cxn>
              <a:cxn ang="0">
                <a:pos x="connsiteX1" y="connsiteY1"/>
              </a:cxn>
              <a:cxn ang="0">
                <a:pos x="connsiteX2" y="connsiteY2"/>
              </a:cxn>
              <a:cxn ang="0">
                <a:pos x="connsiteX3" y="connsiteY3"/>
              </a:cxn>
            </a:cxnLst>
            <a:rect l="l" t="t" r="r" b="b"/>
            <a:pathLst>
              <a:path w="1035848" h="1443651">
                <a:moveTo>
                  <a:pt x="0" y="1443651"/>
                </a:moveTo>
                <a:lnTo>
                  <a:pt x="0" y="288737"/>
                </a:lnTo>
                <a:cubicBezTo>
                  <a:pt x="0" y="129272"/>
                  <a:pt x="129272" y="0"/>
                  <a:pt x="288737" y="0"/>
                </a:cubicBezTo>
                <a:lnTo>
                  <a:pt x="1035848" y="0"/>
                </a:lnTo>
              </a:path>
            </a:pathLst>
          </a:cu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cxnSp>
        <p:nvCxnSpPr>
          <p:cNvPr id="5" name="Straight Connector 4">
            <a:extLst>
              <a:ext uri="{FF2B5EF4-FFF2-40B4-BE49-F238E27FC236}">
                <a16:creationId xmlns:a16="http://schemas.microsoft.com/office/drawing/2014/main" id="{702A34EE-CD43-1CB4-C39C-06D6894139B9}"/>
              </a:ext>
              <a:ext uri="{C183D7F6-B498-43B3-948B-1728B52AA6E4}">
                <adec:decorative xmlns:adec="http://schemas.microsoft.com/office/drawing/2017/decorative" val="1"/>
              </a:ext>
            </a:extLst>
          </p:cNvPr>
          <p:cNvCxnSpPr>
            <a:cxnSpLocks/>
          </p:cNvCxnSpPr>
          <p:nvPr/>
        </p:nvCxnSpPr>
        <p:spPr>
          <a:xfrm>
            <a:off x="1499866" y="3727212"/>
            <a:ext cx="831273" cy="0"/>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CFA87C0-2C80-6BB1-D55C-FE1409C4690B}"/>
              </a:ext>
            </a:extLst>
          </p:cNvPr>
          <p:cNvSpPr txBox="1">
            <a:spLocks/>
          </p:cNvSpPr>
          <p:nvPr/>
        </p:nvSpPr>
        <p:spPr>
          <a:xfrm>
            <a:off x="588263" y="457200"/>
            <a:ext cx="11018520" cy="553998"/>
          </a:xfrm>
          <a:prstGeom prst="rect">
            <a:avLst/>
          </a:prstGeom>
          <a:noFill/>
        </p:spPr>
        <p:txBody>
          <a:bodyPr lIns="0" tIns="0" rIns="0" bIns="0"/>
          <a:lstStyle>
            <a:lvl1pPr algn="l" defTabSz="932742" rtl="0" eaLnBrk="1" latinLnBrk="0" hangingPunct="1">
              <a:lnSpc>
                <a:spcPct val="10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sz="2800" dirty="0">
                <a:gradFill>
                  <a:gsLst>
                    <a:gs pos="0">
                      <a:srgbClr val="661C69"/>
                    </a:gs>
                    <a:gs pos="100000">
                      <a:srgbClr val="FC5449"/>
                    </a:gs>
                  </a:gsLst>
                  <a:lin ang="0" scaled="0"/>
                </a:gradFill>
                <a:latin typeface="Segoe UI Semibold"/>
              </a:rPr>
              <a:t>Back-up Slide: MS </a:t>
            </a:r>
            <a:r>
              <a:rPr kumimoji="0" lang="en-US" sz="2800" b="0" i="0" u="none" strike="noStrike" kern="1200" cap="none" spc="-50" normalizeH="0" baseline="0" noProof="0" dirty="0">
                <a:ln w="3175">
                  <a:noFill/>
                </a:ln>
                <a:gradFill>
                  <a:gsLst>
                    <a:gs pos="0">
                      <a:srgbClr val="661C69"/>
                    </a:gs>
                    <a:gs pos="100000">
                      <a:srgbClr val="FC5449"/>
                    </a:gs>
                  </a:gsLst>
                  <a:lin ang="0" scaled="0"/>
                </a:gradFill>
                <a:effectLst/>
                <a:uLnTx/>
                <a:uFillTx/>
                <a:latin typeface="Segoe UI Semibold"/>
                <a:ea typeface="+mn-ea"/>
                <a:cs typeface="Segoe UI" pitchFamily="34" charset="0"/>
              </a:rPr>
              <a:t>AI | Learning Path &amp; Certifications </a:t>
            </a:r>
          </a:p>
        </p:txBody>
      </p:sp>
      <p:grpSp>
        <p:nvGrpSpPr>
          <p:cNvPr id="12" name="Group 11">
            <a:extLst>
              <a:ext uri="{FF2B5EF4-FFF2-40B4-BE49-F238E27FC236}">
                <a16:creationId xmlns:a16="http://schemas.microsoft.com/office/drawing/2014/main" id="{10E64AD6-C90B-EF4F-AAB6-2DE1D4507B6A}"/>
              </a:ext>
            </a:extLst>
          </p:cNvPr>
          <p:cNvGrpSpPr/>
          <p:nvPr/>
        </p:nvGrpSpPr>
        <p:grpSpPr>
          <a:xfrm>
            <a:off x="799018" y="3074381"/>
            <a:ext cx="1042418" cy="1304810"/>
            <a:chOff x="588262" y="3000490"/>
            <a:chExt cx="1042418" cy="1304810"/>
          </a:xfrm>
        </p:grpSpPr>
        <p:sp>
          <p:nvSpPr>
            <p:cNvPr id="3" name="Rectangle: Rounded Corners 2">
              <a:extLst>
                <a:ext uri="{FF2B5EF4-FFF2-40B4-BE49-F238E27FC236}">
                  <a16:creationId xmlns:a16="http://schemas.microsoft.com/office/drawing/2014/main" id="{0743262B-7CA0-DF27-5177-48AA951BDAF2}"/>
                </a:ext>
              </a:extLst>
            </p:cNvPr>
            <p:cNvSpPr/>
            <p:nvPr/>
          </p:nvSpPr>
          <p:spPr bwMode="auto">
            <a:xfrm>
              <a:off x="588263" y="3000490"/>
              <a:ext cx="1042417" cy="1304810"/>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6" name="Text Placeholder 46">
              <a:extLst>
                <a:ext uri="{FF2B5EF4-FFF2-40B4-BE49-F238E27FC236}">
                  <a16:creationId xmlns:a16="http://schemas.microsoft.com/office/drawing/2014/main" id="{2201B4AC-239F-76AE-1683-2473EE09FA41}"/>
                </a:ext>
              </a:extLst>
            </p:cNvPr>
            <p:cNvSpPr txBox="1">
              <a:spLocks/>
            </p:cNvSpPr>
            <p:nvPr/>
          </p:nvSpPr>
          <p:spPr>
            <a:xfrm>
              <a:off x="588262" y="3091956"/>
              <a:ext cx="1042417" cy="528524"/>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Create machine </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learning models</a:t>
              </a:r>
            </a:p>
          </p:txBody>
        </p:sp>
        <p:sp>
          <p:nvSpPr>
            <p:cNvPr id="8" name="Text Placeholder 46">
              <a:extLst>
                <a:ext uri="{FF2B5EF4-FFF2-40B4-BE49-F238E27FC236}">
                  <a16:creationId xmlns:a16="http://schemas.microsoft.com/office/drawing/2014/main" id="{D53E5C1C-8AFE-56D9-3CAB-44C640FE1985}"/>
                </a:ext>
              </a:extLst>
            </p:cNvPr>
            <p:cNvSpPr txBox="1">
              <a:spLocks/>
            </p:cNvSpPr>
            <p:nvPr/>
          </p:nvSpPr>
          <p:spPr>
            <a:xfrm>
              <a:off x="752539" y="3682134"/>
              <a:ext cx="712911" cy="157366"/>
            </a:xfrm>
            <a:prstGeom prst="rect">
              <a:avLst/>
            </a:prstGeom>
            <a:solidFill>
              <a:schemeClr val="accent6">
                <a:lumMod val="50000"/>
              </a:schemeClr>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Learning Path</a:t>
              </a:r>
            </a:p>
          </p:txBody>
        </p:sp>
        <p:sp>
          <p:nvSpPr>
            <p:cNvPr id="7" name="Text Placeholder 46">
              <a:extLst>
                <a:ext uri="{FF2B5EF4-FFF2-40B4-BE49-F238E27FC236}">
                  <a16:creationId xmlns:a16="http://schemas.microsoft.com/office/drawing/2014/main" id="{66822F28-167B-F39E-C94B-E91F485768E0}"/>
                </a:ext>
              </a:extLst>
            </p:cNvPr>
            <p:cNvSpPr txBox="1">
              <a:spLocks/>
            </p:cNvSpPr>
            <p:nvPr/>
          </p:nvSpPr>
          <p:spPr>
            <a:xfrm>
              <a:off x="752539" y="3886255"/>
              <a:ext cx="712911" cy="157366"/>
            </a:xfrm>
            <a:prstGeom prst="rect">
              <a:avLst/>
            </a:prstGeom>
            <a:solidFill>
              <a:srgbClr val="41A0D8"/>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Intermediate</a:t>
              </a:r>
            </a:p>
          </p:txBody>
        </p:sp>
      </p:grpSp>
      <p:grpSp>
        <p:nvGrpSpPr>
          <p:cNvPr id="13" name="Group 12">
            <a:extLst>
              <a:ext uri="{FF2B5EF4-FFF2-40B4-BE49-F238E27FC236}">
                <a16:creationId xmlns:a16="http://schemas.microsoft.com/office/drawing/2014/main" id="{787F6B46-FAFD-38E3-E416-66371E61455E}"/>
              </a:ext>
            </a:extLst>
          </p:cNvPr>
          <p:cNvGrpSpPr/>
          <p:nvPr/>
        </p:nvGrpSpPr>
        <p:grpSpPr>
          <a:xfrm>
            <a:off x="1999440" y="3074381"/>
            <a:ext cx="1042418" cy="1304810"/>
            <a:chOff x="588262" y="3000490"/>
            <a:chExt cx="1042418" cy="1304810"/>
          </a:xfrm>
        </p:grpSpPr>
        <p:sp>
          <p:nvSpPr>
            <p:cNvPr id="14" name="Rectangle: Rounded Corners 13">
              <a:extLst>
                <a:ext uri="{FF2B5EF4-FFF2-40B4-BE49-F238E27FC236}">
                  <a16:creationId xmlns:a16="http://schemas.microsoft.com/office/drawing/2014/main" id="{60FC30CD-3860-49D8-7D43-78BE92E070EF}"/>
                </a:ext>
              </a:extLst>
            </p:cNvPr>
            <p:cNvSpPr/>
            <p:nvPr/>
          </p:nvSpPr>
          <p:spPr bwMode="auto">
            <a:xfrm>
              <a:off x="588263" y="3000490"/>
              <a:ext cx="1042417" cy="1304810"/>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5" name="Text Placeholder 46">
              <a:extLst>
                <a:ext uri="{FF2B5EF4-FFF2-40B4-BE49-F238E27FC236}">
                  <a16:creationId xmlns:a16="http://schemas.microsoft.com/office/drawing/2014/main" id="{A1AE692A-174A-A20B-152C-B137860C75B0}"/>
                </a:ext>
              </a:extLst>
            </p:cNvPr>
            <p:cNvSpPr txBox="1">
              <a:spLocks/>
            </p:cNvSpPr>
            <p:nvPr/>
          </p:nvSpPr>
          <p:spPr>
            <a:xfrm>
              <a:off x="588262" y="3091956"/>
              <a:ext cx="1042417" cy="528524"/>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Understand </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data science for machine learning</a:t>
              </a:r>
            </a:p>
          </p:txBody>
        </p:sp>
        <p:sp>
          <p:nvSpPr>
            <p:cNvPr id="16" name="Text Placeholder 46">
              <a:extLst>
                <a:ext uri="{FF2B5EF4-FFF2-40B4-BE49-F238E27FC236}">
                  <a16:creationId xmlns:a16="http://schemas.microsoft.com/office/drawing/2014/main" id="{9228E827-BB03-86DE-D6B1-3257698AD617}"/>
                </a:ext>
              </a:extLst>
            </p:cNvPr>
            <p:cNvSpPr txBox="1">
              <a:spLocks/>
            </p:cNvSpPr>
            <p:nvPr/>
          </p:nvSpPr>
          <p:spPr>
            <a:xfrm>
              <a:off x="752539" y="3682134"/>
              <a:ext cx="712911" cy="157366"/>
            </a:xfrm>
            <a:prstGeom prst="rect">
              <a:avLst/>
            </a:prstGeom>
            <a:solidFill>
              <a:schemeClr val="accent6">
                <a:lumMod val="50000"/>
              </a:schemeClr>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Learning Path</a:t>
              </a:r>
            </a:p>
          </p:txBody>
        </p:sp>
        <p:sp>
          <p:nvSpPr>
            <p:cNvPr id="17" name="Text Placeholder 46">
              <a:extLst>
                <a:ext uri="{FF2B5EF4-FFF2-40B4-BE49-F238E27FC236}">
                  <a16:creationId xmlns:a16="http://schemas.microsoft.com/office/drawing/2014/main" id="{3A0D8903-68D9-4996-F2C2-ECB550E79F34}"/>
                </a:ext>
              </a:extLst>
            </p:cNvPr>
            <p:cNvSpPr txBox="1">
              <a:spLocks/>
            </p:cNvSpPr>
            <p:nvPr/>
          </p:nvSpPr>
          <p:spPr>
            <a:xfrm>
              <a:off x="752539" y="3886255"/>
              <a:ext cx="712911" cy="157366"/>
            </a:xfrm>
            <a:prstGeom prst="rect">
              <a:avLst/>
            </a:prstGeom>
            <a:gradFill>
              <a:gsLst>
                <a:gs pos="0">
                  <a:schemeClr val="accent2">
                    <a:lumMod val="75000"/>
                  </a:schemeClr>
                </a:gs>
                <a:gs pos="100000">
                  <a:schemeClr val="accent5">
                    <a:lumMod val="75000"/>
                  </a:schemeClr>
                </a:gs>
              </a:gsLst>
              <a:lin ang="0" scaled="0"/>
            </a:gra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Beginner</a:t>
              </a:r>
            </a:p>
          </p:txBody>
        </p:sp>
      </p:grpSp>
      <p:grpSp>
        <p:nvGrpSpPr>
          <p:cNvPr id="19" name="Group 18">
            <a:extLst>
              <a:ext uri="{FF2B5EF4-FFF2-40B4-BE49-F238E27FC236}">
                <a16:creationId xmlns:a16="http://schemas.microsoft.com/office/drawing/2014/main" id="{60F31AB2-501D-7813-7579-029F5EFF4FCE}"/>
              </a:ext>
            </a:extLst>
          </p:cNvPr>
          <p:cNvGrpSpPr/>
          <p:nvPr/>
        </p:nvGrpSpPr>
        <p:grpSpPr>
          <a:xfrm>
            <a:off x="3211219" y="1320936"/>
            <a:ext cx="1042418" cy="1131095"/>
            <a:chOff x="588262" y="3000490"/>
            <a:chExt cx="1042418" cy="1131095"/>
          </a:xfrm>
        </p:grpSpPr>
        <p:sp>
          <p:nvSpPr>
            <p:cNvPr id="20" name="Rectangle: Rounded Corners 19">
              <a:extLst>
                <a:ext uri="{FF2B5EF4-FFF2-40B4-BE49-F238E27FC236}">
                  <a16:creationId xmlns:a16="http://schemas.microsoft.com/office/drawing/2014/main" id="{52F4606B-929D-72E7-5EC3-D29912CDD3B9}"/>
                </a:ext>
              </a:extLst>
            </p:cNvPr>
            <p:cNvSpPr/>
            <p:nvPr/>
          </p:nvSpPr>
          <p:spPr bwMode="auto">
            <a:xfrm>
              <a:off x="588263" y="3000490"/>
              <a:ext cx="1042417" cy="1131095"/>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1" name="Text Placeholder 46">
              <a:extLst>
                <a:ext uri="{FF2B5EF4-FFF2-40B4-BE49-F238E27FC236}">
                  <a16:creationId xmlns:a16="http://schemas.microsoft.com/office/drawing/2014/main" id="{915DDF60-0080-A0F7-E140-38582A75631A}"/>
                </a:ext>
              </a:extLst>
            </p:cNvPr>
            <p:cNvSpPr txBox="1">
              <a:spLocks/>
            </p:cNvSpPr>
            <p:nvPr/>
          </p:nvSpPr>
          <p:spPr>
            <a:xfrm>
              <a:off x="588262" y="3091956"/>
              <a:ext cx="1042417" cy="528524"/>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Azure </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Fundamentals</a:t>
              </a:r>
            </a:p>
          </p:txBody>
        </p:sp>
        <p:sp>
          <p:nvSpPr>
            <p:cNvPr id="22" name="Text Placeholder 46">
              <a:extLst>
                <a:ext uri="{FF2B5EF4-FFF2-40B4-BE49-F238E27FC236}">
                  <a16:creationId xmlns:a16="http://schemas.microsoft.com/office/drawing/2014/main" id="{76146112-7141-D77A-BCF1-BE534BC8FF45}"/>
                </a:ext>
              </a:extLst>
            </p:cNvPr>
            <p:cNvSpPr txBox="1">
              <a:spLocks/>
            </p:cNvSpPr>
            <p:nvPr/>
          </p:nvSpPr>
          <p:spPr>
            <a:xfrm>
              <a:off x="752539" y="3682134"/>
              <a:ext cx="712911" cy="157366"/>
            </a:xfrm>
            <a:prstGeom prst="rect">
              <a:avLst/>
            </a:prstGeom>
            <a:solidFill>
              <a:schemeClr val="accent6">
                <a:lumMod val="50000"/>
              </a:schemeClr>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Learning Path</a:t>
              </a:r>
            </a:p>
          </p:txBody>
        </p:sp>
        <p:sp>
          <p:nvSpPr>
            <p:cNvPr id="23" name="Text Placeholder 46">
              <a:extLst>
                <a:ext uri="{FF2B5EF4-FFF2-40B4-BE49-F238E27FC236}">
                  <a16:creationId xmlns:a16="http://schemas.microsoft.com/office/drawing/2014/main" id="{FBBA80E9-024E-634D-C2CC-A023306A03DB}"/>
                </a:ext>
              </a:extLst>
            </p:cNvPr>
            <p:cNvSpPr txBox="1">
              <a:spLocks/>
            </p:cNvSpPr>
            <p:nvPr/>
          </p:nvSpPr>
          <p:spPr>
            <a:xfrm>
              <a:off x="752539" y="3886255"/>
              <a:ext cx="712911" cy="157366"/>
            </a:xfrm>
            <a:prstGeom prst="rect">
              <a:avLst/>
            </a:prstGeom>
            <a:gradFill>
              <a:gsLst>
                <a:gs pos="0">
                  <a:schemeClr val="accent2">
                    <a:lumMod val="75000"/>
                  </a:schemeClr>
                </a:gs>
                <a:gs pos="100000">
                  <a:schemeClr val="accent5">
                    <a:lumMod val="75000"/>
                  </a:schemeClr>
                </a:gs>
              </a:gsLst>
              <a:lin ang="0" scaled="0"/>
            </a:gra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Beginner</a:t>
              </a:r>
            </a:p>
          </p:txBody>
        </p:sp>
      </p:grpSp>
      <p:grpSp>
        <p:nvGrpSpPr>
          <p:cNvPr id="25" name="Group 24">
            <a:extLst>
              <a:ext uri="{FF2B5EF4-FFF2-40B4-BE49-F238E27FC236}">
                <a16:creationId xmlns:a16="http://schemas.microsoft.com/office/drawing/2014/main" id="{DE11FBF4-A302-A0EB-34BE-13B0C33BD2B6}"/>
              </a:ext>
            </a:extLst>
          </p:cNvPr>
          <p:cNvGrpSpPr/>
          <p:nvPr/>
        </p:nvGrpSpPr>
        <p:grpSpPr>
          <a:xfrm>
            <a:off x="3211219" y="2555376"/>
            <a:ext cx="1042418" cy="1131095"/>
            <a:chOff x="588262" y="3000490"/>
            <a:chExt cx="1042418" cy="1131095"/>
          </a:xfrm>
        </p:grpSpPr>
        <p:sp>
          <p:nvSpPr>
            <p:cNvPr id="26" name="Rectangle: Rounded Corners 25">
              <a:extLst>
                <a:ext uri="{FF2B5EF4-FFF2-40B4-BE49-F238E27FC236}">
                  <a16:creationId xmlns:a16="http://schemas.microsoft.com/office/drawing/2014/main" id="{917E6093-19A5-A1C0-550B-AB7F41FFE56B}"/>
                </a:ext>
              </a:extLst>
            </p:cNvPr>
            <p:cNvSpPr/>
            <p:nvPr/>
          </p:nvSpPr>
          <p:spPr bwMode="auto">
            <a:xfrm>
              <a:off x="588263" y="3000490"/>
              <a:ext cx="1042417" cy="1131095"/>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7" name="Text Placeholder 46">
              <a:extLst>
                <a:ext uri="{FF2B5EF4-FFF2-40B4-BE49-F238E27FC236}">
                  <a16:creationId xmlns:a16="http://schemas.microsoft.com/office/drawing/2014/main" id="{0B4F9D00-2C4D-85E5-3633-366CB5A34260}"/>
                </a:ext>
              </a:extLst>
            </p:cNvPr>
            <p:cNvSpPr txBox="1">
              <a:spLocks/>
            </p:cNvSpPr>
            <p:nvPr/>
          </p:nvSpPr>
          <p:spPr>
            <a:xfrm>
              <a:off x="588262" y="3091956"/>
              <a:ext cx="1042417" cy="528524"/>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Azure AI</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Fundamentals</a:t>
              </a:r>
            </a:p>
          </p:txBody>
        </p:sp>
        <p:sp>
          <p:nvSpPr>
            <p:cNvPr id="28" name="Text Placeholder 46">
              <a:extLst>
                <a:ext uri="{FF2B5EF4-FFF2-40B4-BE49-F238E27FC236}">
                  <a16:creationId xmlns:a16="http://schemas.microsoft.com/office/drawing/2014/main" id="{7F1F3B34-B5B8-D7ED-B9AA-3BD129A84077}"/>
                </a:ext>
              </a:extLst>
            </p:cNvPr>
            <p:cNvSpPr txBox="1">
              <a:spLocks/>
            </p:cNvSpPr>
            <p:nvPr/>
          </p:nvSpPr>
          <p:spPr>
            <a:xfrm>
              <a:off x="752539" y="3682134"/>
              <a:ext cx="712911" cy="157366"/>
            </a:xfrm>
            <a:prstGeom prst="rect">
              <a:avLst/>
            </a:prstGeom>
            <a:solidFill>
              <a:schemeClr val="accent6">
                <a:lumMod val="50000"/>
              </a:schemeClr>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Learning Path</a:t>
              </a:r>
            </a:p>
          </p:txBody>
        </p:sp>
        <p:sp>
          <p:nvSpPr>
            <p:cNvPr id="29" name="Text Placeholder 46">
              <a:extLst>
                <a:ext uri="{FF2B5EF4-FFF2-40B4-BE49-F238E27FC236}">
                  <a16:creationId xmlns:a16="http://schemas.microsoft.com/office/drawing/2014/main" id="{85273065-42D1-64A9-13A2-670EBDE00229}"/>
                </a:ext>
              </a:extLst>
            </p:cNvPr>
            <p:cNvSpPr txBox="1">
              <a:spLocks/>
            </p:cNvSpPr>
            <p:nvPr/>
          </p:nvSpPr>
          <p:spPr>
            <a:xfrm>
              <a:off x="752539" y="3886255"/>
              <a:ext cx="712911" cy="157366"/>
            </a:xfrm>
            <a:prstGeom prst="rect">
              <a:avLst/>
            </a:prstGeom>
            <a:gradFill>
              <a:gsLst>
                <a:gs pos="0">
                  <a:schemeClr val="accent2">
                    <a:lumMod val="75000"/>
                  </a:schemeClr>
                </a:gs>
                <a:gs pos="100000">
                  <a:schemeClr val="accent5">
                    <a:lumMod val="75000"/>
                  </a:schemeClr>
                </a:gs>
              </a:gsLst>
              <a:lin ang="0" scaled="0"/>
            </a:gra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Beginner</a:t>
              </a:r>
            </a:p>
          </p:txBody>
        </p:sp>
      </p:grpSp>
      <p:grpSp>
        <p:nvGrpSpPr>
          <p:cNvPr id="30" name="Group 29">
            <a:extLst>
              <a:ext uri="{FF2B5EF4-FFF2-40B4-BE49-F238E27FC236}">
                <a16:creationId xmlns:a16="http://schemas.microsoft.com/office/drawing/2014/main" id="{CA6CF843-1418-19FB-19E2-96DB3120DDB6}"/>
              </a:ext>
            </a:extLst>
          </p:cNvPr>
          <p:cNvGrpSpPr/>
          <p:nvPr/>
        </p:nvGrpSpPr>
        <p:grpSpPr>
          <a:xfrm>
            <a:off x="3211219" y="3805056"/>
            <a:ext cx="1042418" cy="1131095"/>
            <a:chOff x="588262" y="3000490"/>
            <a:chExt cx="1042418" cy="1131095"/>
          </a:xfrm>
        </p:grpSpPr>
        <p:sp>
          <p:nvSpPr>
            <p:cNvPr id="31" name="Rectangle: Rounded Corners 30">
              <a:extLst>
                <a:ext uri="{FF2B5EF4-FFF2-40B4-BE49-F238E27FC236}">
                  <a16:creationId xmlns:a16="http://schemas.microsoft.com/office/drawing/2014/main" id="{C184520D-BD46-6CF8-9054-47C3925B4EF0}"/>
                </a:ext>
              </a:extLst>
            </p:cNvPr>
            <p:cNvSpPr/>
            <p:nvPr/>
          </p:nvSpPr>
          <p:spPr bwMode="auto">
            <a:xfrm>
              <a:off x="588263" y="3000490"/>
              <a:ext cx="1042417" cy="1131095"/>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2" name="Text Placeholder 46">
              <a:extLst>
                <a:ext uri="{FF2B5EF4-FFF2-40B4-BE49-F238E27FC236}">
                  <a16:creationId xmlns:a16="http://schemas.microsoft.com/office/drawing/2014/main" id="{A491A7E0-7E11-D318-F397-B42707A9A6BE}"/>
                </a:ext>
              </a:extLst>
            </p:cNvPr>
            <p:cNvSpPr txBox="1">
              <a:spLocks/>
            </p:cNvSpPr>
            <p:nvPr/>
          </p:nvSpPr>
          <p:spPr>
            <a:xfrm>
              <a:off x="588262" y="3091956"/>
              <a:ext cx="1042417" cy="528524"/>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Azure Data</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Fundamentals</a:t>
              </a:r>
            </a:p>
          </p:txBody>
        </p:sp>
        <p:sp>
          <p:nvSpPr>
            <p:cNvPr id="33" name="Text Placeholder 46">
              <a:extLst>
                <a:ext uri="{FF2B5EF4-FFF2-40B4-BE49-F238E27FC236}">
                  <a16:creationId xmlns:a16="http://schemas.microsoft.com/office/drawing/2014/main" id="{4CB888A5-3A54-209A-8D45-2D0F1818FB4E}"/>
                </a:ext>
              </a:extLst>
            </p:cNvPr>
            <p:cNvSpPr txBox="1">
              <a:spLocks/>
            </p:cNvSpPr>
            <p:nvPr/>
          </p:nvSpPr>
          <p:spPr>
            <a:xfrm>
              <a:off x="752539" y="3682134"/>
              <a:ext cx="712911" cy="157366"/>
            </a:xfrm>
            <a:prstGeom prst="rect">
              <a:avLst/>
            </a:prstGeom>
            <a:solidFill>
              <a:schemeClr val="accent6">
                <a:lumMod val="50000"/>
              </a:schemeClr>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Learning Path</a:t>
              </a:r>
            </a:p>
          </p:txBody>
        </p:sp>
        <p:sp>
          <p:nvSpPr>
            <p:cNvPr id="34" name="Text Placeholder 46">
              <a:extLst>
                <a:ext uri="{FF2B5EF4-FFF2-40B4-BE49-F238E27FC236}">
                  <a16:creationId xmlns:a16="http://schemas.microsoft.com/office/drawing/2014/main" id="{7CE0022B-F0B9-ABD8-99A6-28985CAF4BB1}"/>
                </a:ext>
              </a:extLst>
            </p:cNvPr>
            <p:cNvSpPr txBox="1">
              <a:spLocks/>
            </p:cNvSpPr>
            <p:nvPr/>
          </p:nvSpPr>
          <p:spPr>
            <a:xfrm>
              <a:off x="752539" y="3886255"/>
              <a:ext cx="712911" cy="157366"/>
            </a:xfrm>
            <a:prstGeom prst="rect">
              <a:avLst/>
            </a:prstGeom>
            <a:gradFill>
              <a:gsLst>
                <a:gs pos="0">
                  <a:schemeClr val="accent2">
                    <a:lumMod val="75000"/>
                  </a:schemeClr>
                </a:gs>
                <a:gs pos="100000">
                  <a:schemeClr val="accent5">
                    <a:lumMod val="75000"/>
                  </a:schemeClr>
                </a:gs>
              </a:gsLst>
              <a:lin ang="0" scaled="0"/>
            </a:gra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Beginner</a:t>
              </a:r>
            </a:p>
          </p:txBody>
        </p:sp>
      </p:grpSp>
      <p:grpSp>
        <p:nvGrpSpPr>
          <p:cNvPr id="35" name="Group 34">
            <a:extLst>
              <a:ext uri="{FF2B5EF4-FFF2-40B4-BE49-F238E27FC236}">
                <a16:creationId xmlns:a16="http://schemas.microsoft.com/office/drawing/2014/main" id="{1747FFE0-518F-4CE4-29F1-7AEB33057BB2}"/>
              </a:ext>
            </a:extLst>
          </p:cNvPr>
          <p:cNvGrpSpPr/>
          <p:nvPr/>
        </p:nvGrpSpPr>
        <p:grpSpPr>
          <a:xfrm>
            <a:off x="3211219" y="5054736"/>
            <a:ext cx="1042418" cy="1131095"/>
            <a:chOff x="588262" y="3000490"/>
            <a:chExt cx="1042418" cy="1131095"/>
          </a:xfrm>
        </p:grpSpPr>
        <p:sp>
          <p:nvSpPr>
            <p:cNvPr id="36" name="Rectangle: Rounded Corners 35">
              <a:extLst>
                <a:ext uri="{FF2B5EF4-FFF2-40B4-BE49-F238E27FC236}">
                  <a16:creationId xmlns:a16="http://schemas.microsoft.com/office/drawing/2014/main" id="{4A5004FB-CEB7-42C8-2ED9-7F03DBF4564D}"/>
                </a:ext>
              </a:extLst>
            </p:cNvPr>
            <p:cNvSpPr/>
            <p:nvPr/>
          </p:nvSpPr>
          <p:spPr bwMode="auto">
            <a:xfrm>
              <a:off x="588263" y="3000490"/>
              <a:ext cx="1042417" cy="1131095"/>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37" name="Text Placeholder 46">
              <a:extLst>
                <a:ext uri="{FF2B5EF4-FFF2-40B4-BE49-F238E27FC236}">
                  <a16:creationId xmlns:a16="http://schemas.microsoft.com/office/drawing/2014/main" id="{9F731204-0379-E520-BE17-F146BB95AC76}"/>
                </a:ext>
              </a:extLst>
            </p:cNvPr>
            <p:cNvSpPr txBox="1">
              <a:spLocks/>
            </p:cNvSpPr>
            <p:nvPr/>
          </p:nvSpPr>
          <p:spPr>
            <a:xfrm>
              <a:off x="588262" y="3091956"/>
              <a:ext cx="1042417" cy="528524"/>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Power Platform</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Fundamentals</a:t>
              </a:r>
            </a:p>
          </p:txBody>
        </p:sp>
        <p:sp>
          <p:nvSpPr>
            <p:cNvPr id="38" name="Text Placeholder 46">
              <a:extLst>
                <a:ext uri="{FF2B5EF4-FFF2-40B4-BE49-F238E27FC236}">
                  <a16:creationId xmlns:a16="http://schemas.microsoft.com/office/drawing/2014/main" id="{1E6511FF-EA9E-0FC3-3325-DFA05E6B2499}"/>
                </a:ext>
              </a:extLst>
            </p:cNvPr>
            <p:cNvSpPr txBox="1">
              <a:spLocks/>
            </p:cNvSpPr>
            <p:nvPr/>
          </p:nvSpPr>
          <p:spPr>
            <a:xfrm>
              <a:off x="752539" y="3682134"/>
              <a:ext cx="712911" cy="157366"/>
            </a:xfrm>
            <a:prstGeom prst="rect">
              <a:avLst/>
            </a:prstGeom>
            <a:solidFill>
              <a:schemeClr val="accent6">
                <a:lumMod val="50000"/>
              </a:schemeClr>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Learning Path</a:t>
              </a:r>
            </a:p>
          </p:txBody>
        </p:sp>
        <p:sp>
          <p:nvSpPr>
            <p:cNvPr id="39" name="Text Placeholder 46">
              <a:extLst>
                <a:ext uri="{FF2B5EF4-FFF2-40B4-BE49-F238E27FC236}">
                  <a16:creationId xmlns:a16="http://schemas.microsoft.com/office/drawing/2014/main" id="{CFD2DCDC-DC70-F3BA-38EE-1F3EF3223385}"/>
                </a:ext>
              </a:extLst>
            </p:cNvPr>
            <p:cNvSpPr txBox="1">
              <a:spLocks/>
            </p:cNvSpPr>
            <p:nvPr/>
          </p:nvSpPr>
          <p:spPr>
            <a:xfrm>
              <a:off x="752539" y="3886255"/>
              <a:ext cx="712911" cy="157366"/>
            </a:xfrm>
            <a:prstGeom prst="rect">
              <a:avLst/>
            </a:prstGeom>
            <a:gradFill>
              <a:gsLst>
                <a:gs pos="0">
                  <a:schemeClr val="accent2">
                    <a:lumMod val="75000"/>
                  </a:schemeClr>
                </a:gs>
                <a:gs pos="100000">
                  <a:schemeClr val="accent5">
                    <a:lumMod val="75000"/>
                  </a:schemeClr>
                </a:gs>
              </a:gsLst>
              <a:lin ang="0" scaled="0"/>
            </a:gra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Beginner</a:t>
              </a:r>
            </a:p>
          </p:txBody>
        </p:sp>
      </p:grpSp>
      <p:grpSp>
        <p:nvGrpSpPr>
          <p:cNvPr id="47" name="Group 46">
            <a:extLst>
              <a:ext uri="{FF2B5EF4-FFF2-40B4-BE49-F238E27FC236}">
                <a16:creationId xmlns:a16="http://schemas.microsoft.com/office/drawing/2014/main" id="{F5C7F4F8-392F-137C-D44F-40DEA5CBF698}"/>
              </a:ext>
            </a:extLst>
          </p:cNvPr>
          <p:cNvGrpSpPr/>
          <p:nvPr/>
        </p:nvGrpSpPr>
        <p:grpSpPr>
          <a:xfrm>
            <a:off x="4762097" y="1314739"/>
            <a:ext cx="1042418" cy="1153387"/>
            <a:chOff x="4422504" y="1017559"/>
            <a:chExt cx="1042418" cy="1153387"/>
          </a:xfrm>
        </p:grpSpPr>
        <p:grpSp>
          <p:nvGrpSpPr>
            <p:cNvPr id="41" name="Group 40">
              <a:extLst>
                <a:ext uri="{FF2B5EF4-FFF2-40B4-BE49-F238E27FC236}">
                  <a16:creationId xmlns:a16="http://schemas.microsoft.com/office/drawing/2014/main" id="{F2F393D0-CF4C-1847-7AD1-E90B76EE2298}"/>
                </a:ext>
              </a:extLst>
            </p:cNvPr>
            <p:cNvGrpSpPr/>
            <p:nvPr/>
          </p:nvGrpSpPr>
          <p:grpSpPr>
            <a:xfrm>
              <a:off x="4422504" y="1023756"/>
              <a:ext cx="1042418" cy="1147190"/>
              <a:chOff x="588262" y="3000490"/>
              <a:chExt cx="1042418" cy="1147190"/>
            </a:xfrm>
          </p:grpSpPr>
          <p:sp>
            <p:nvSpPr>
              <p:cNvPr id="42" name="Rectangle: Rounded Corners 41">
                <a:extLst>
                  <a:ext uri="{FF2B5EF4-FFF2-40B4-BE49-F238E27FC236}">
                    <a16:creationId xmlns:a16="http://schemas.microsoft.com/office/drawing/2014/main" id="{B49B5568-1C53-FBD0-86D5-9BC5AAB42071}"/>
                  </a:ext>
                </a:extLst>
              </p:cNvPr>
              <p:cNvSpPr/>
              <p:nvPr/>
            </p:nvSpPr>
            <p:spPr bwMode="auto">
              <a:xfrm>
                <a:off x="588263" y="3000490"/>
                <a:ext cx="1042417" cy="1131095"/>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3" name="Text Placeholder 46">
                <a:extLst>
                  <a:ext uri="{FF2B5EF4-FFF2-40B4-BE49-F238E27FC236}">
                    <a16:creationId xmlns:a16="http://schemas.microsoft.com/office/drawing/2014/main" id="{6F687F8B-8BC1-30DB-E46A-827063AD7FE3}"/>
                  </a:ext>
                </a:extLst>
              </p:cNvPr>
              <p:cNvSpPr txBox="1">
                <a:spLocks/>
              </p:cNvSpPr>
              <p:nvPr/>
            </p:nvSpPr>
            <p:spPr>
              <a:xfrm>
                <a:off x="588262" y="3619156"/>
                <a:ext cx="1042417" cy="528524"/>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Exam AZ-900:</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 Azure </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Fundamentals</a:t>
                </a:r>
              </a:p>
            </p:txBody>
          </p:sp>
        </p:grpSp>
        <p:pic>
          <p:nvPicPr>
            <p:cNvPr id="46" name="Graphic 45">
              <a:extLst>
                <a:ext uri="{FF2B5EF4-FFF2-40B4-BE49-F238E27FC236}">
                  <a16:creationId xmlns:a16="http://schemas.microsoft.com/office/drawing/2014/main" id="{E12EFF96-69F4-2C63-76E7-7348091AC1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26793" y="1017559"/>
              <a:ext cx="633837" cy="633837"/>
            </a:xfrm>
            <a:prstGeom prst="rect">
              <a:avLst/>
            </a:prstGeom>
          </p:spPr>
        </p:pic>
      </p:grpSp>
      <p:grpSp>
        <p:nvGrpSpPr>
          <p:cNvPr id="69" name="Group 68">
            <a:extLst>
              <a:ext uri="{FF2B5EF4-FFF2-40B4-BE49-F238E27FC236}">
                <a16:creationId xmlns:a16="http://schemas.microsoft.com/office/drawing/2014/main" id="{0E98B021-BB49-C4F1-991A-13B4C9827134}"/>
              </a:ext>
            </a:extLst>
          </p:cNvPr>
          <p:cNvGrpSpPr/>
          <p:nvPr/>
        </p:nvGrpSpPr>
        <p:grpSpPr>
          <a:xfrm>
            <a:off x="4779716" y="3806716"/>
            <a:ext cx="1042418" cy="1153387"/>
            <a:chOff x="4422504" y="1017559"/>
            <a:chExt cx="1042418" cy="1153387"/>
          </a:xfrm>
        </p:grpSpPr>
        <p:grpSp>
          <p:nvGrpSpPr>
            <p:cNvPr id="70" name="Group 69">
              <a:extLst>
                <a:ext uri="{FF2B5EF4-FFF2-40B4-BE49-F238E27FC236}">
                  <a16:creationId xmlns:a16="http://schemas.microsoft.com/office/drawing/2014/main" id="{53AC406A-5673-53A4-2B76-E90C032E2A1C}"/>
                </a:ext>
              </a:extLst>
            </p:cNvPr>
            <p:cNvGrpSpPr/>
            <p:nvPr/>
          </p:nvGrpSpPr>
          <p:grpSpPr>
            <a:xfrm>
              <a:off x="4422504" y="1023756"/>
              <a:ext cx="1042418" cy="1147190"/>
              <a:chOff x="588262" y="3000490"/>
              <a:chExt cx="1042418" cy="1147190"/>
            </a:xfrm>
          </p:grpSpPr>
          <p:sp>
            <p:nvSpPr>
              <p:cNvPr id="72" name="Rectangle: Rounded Corners 71">
                <a:extLst>
                  <a:ext uri="{FF2B5EF4-FFF2-40B4-BE49-F238E27FC236}">
                    <a16:creationId xmlns:a16="http://schemas.microsoft.com/office/drawing/2014/main" id="{ABC4BB95-E076-9B4B-E599-C44C4768EE98}"/>
                  </a:ext>
                </a:extLst>
              </p:cNvPr>
              <p:cNvSpPr/>
              <p:nvPr/>
            </p:nvSpPr>
            <p:spPr bwMode="auto">
              <a:xfrm>
                <a:off x="588263" y="3000490"/>
                <a:ext cx="1042417" cy="1131095"/>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73" name="Text Placeholder 46">
                <a:extLst>
                  <a:ext uri="{FF2B5EF4-FFF2-40B4-BE49-F238E27FC236}">
                    <a16:creationId xmlns:a16="http://schemas.microsoft.com/office/drawing/2014/main" id="{7DCCA561-7AA9-7403-45CE-69E1394078B2}"/>
                  </a:ext>
                </a:extLst>
              </p:cNvPr>
              <p:cNvSpPr txBox="1">
                <a:spLocks/>
              </p:cNvSpPr>
              <p:nvPr/>
            </p:nvSpPr>
            <p:spPr>
              <a:xfrm>
                <a:off x="588262" y="3619156"/>
                <a:ext cx="1042417" cy="528524"/>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Exam AI-900:</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 Azure AI </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Fundamentals</a:t>
                </a:r>
              </a:p>
            </p:txBody>
          </p:sp>
        </p:grpSp>
        <p:pic>
          <p:nvPicPr>
            <p:cNvPr id="71" name="Graphic 70">
              <a:extLst>
                <a:ext uri="{FF2B5EF4-FFF2-40B4-BE49-F238E27FC236}">
                  <a16:creationId xmlns:a16="http://schemas.microsoft.com/office/drawing/2014/main" id="{6A42EEA0-0888-8963-26AB-0A59EEBED9F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26793" y="1017559"/>
              <a:ext cx="633837" cy="633837"/>
            </a:xfrm>
            <a:prstGeom prst="rect">
              <a:avLst/>
            </a:prstGeom>
          </p:spPr>
        </p:pic>
      </p:grpSp>
      <p:grpSp>
        <p:nvGrpSpPr>
          <p:cNvPr id="74" name="Group 73">
            <a:extLst>
              <a:ext uri="{FF2B5EF4-FFF2-40B4-BE49-F238E27FC236}">
                <a16:creationId xmlns:a16="http://schemas.microsoft.com/office/drawing/2014/main" id="{C64AF1A6-4265-E132-C141-81B93B11C623}"/>
              </a:ext>
            </a:extLst>
          </p:cNvPr>
          <p:cNvGrpSpPr/>
          <p:nvPr/>
        </p:nvGrpSpPr>
        <p:grpSpPr>
          <a:xfrm>
            <a:off x="4762527" y="2588277"/>
            <a:ext cx="1042418" cy="1153387"/>
            <a:chOff x="4422504" y="1017559"/>
            <a:chExt cx="1042418" cy="1153387"/>
          </a:xfrm>
        </p:grpSpPr>
        <p:grpSp>
          <p:nvGrpSpPr>
            <p:cNvPr id="75" name="Group 74">
              <a:extLst>
                <a:ext uri="{FF2B5EF4-FFF2-40B4-BE49-F238E27FC236}">
                  <a16:creationId xmlns:a16="http://schemas.microsoft.com/office/drawing/2014/main" id="{4021E9A6-02F9-41E3-32DE-4E8591C49794}"/>
                </a:ext>
              </a:extLst>
            </p:cNvPr>
            <p:cNvGrpSpPr/>
            <p:nvPr/>
          </p:nvGrpSpPr>
          <p:grpSpPr>
            <a:xfrm>
              <a:off x="4422504" y="1023756"/>
              <a:ext cx="1042418" cy="1147190"/>
              <a:chOff x="588262" y="3000490"/>
              <a:chExt cx="1042418" cy="1147190"/>
            </a:xfrm>
          </p:grpSpPr>
          <p:sp>
            <p:nvSpPr>
              <p:cNvPr id="77" name="Rectangle: Rounded Corners 76">
                <a:extLst>
                  <a:ext uri="{FF2B5EF4-FFF2-40B4-BE49-F238E27FC236}">
                    <a16:creationId xmlns:a16="http://schemas.microsoft.com/office/drawing/2014/main" id="{26E021D9-698F-AC00-FEB7-254D945566A2}"/>
                  </a:ext>
                </a:extLst>
              </p:cNvPr>
              <p:cNvSpPr/>
              <p:nvPr/>
            </p:nvSpPr>
            <p:spPr bwMode="auto">
              <a:xfrm>
                <a:off x="588263" y="3000490"/>
                <a:ext cx="1042417" cy="1131095"/>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78" name="Text Placeholder 46">
                <a:extLst>
                  <a:ext uri="{FF2B5EF4-FFF2-40B4-BE49-F238E27FC236}">
                    <a16:creationId xmlns:a16="http://schemas.microsoft.com/office/drawing/2014/main" id="{B24CA90D-D71A-B86F-238F-0F69AFE45552}"/>
                  </a:ext>
                </a:extLst>
              </p:cNvPr>
              <p:cNvSpPr txBox="1">
                <a:spLocks/>
              </p:cNvSpPr>
              <p:nvPr/>
            </p:nvSpPr>
            <p:spPr>
              <a:xfrm>
                <a:off x="588262" y="3619156"/>
                <a:ext cx="1042417" cy="528524"/>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Exam DP-900:</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 Azure Data</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Fundamentals</a:t>
                </a:r>
              </a:p>
            </p:txBody>
          </p:sp>
        </p:grpSp>
        <p:pic>
          <p:nvPicPr>
            <p:cNvPr id="76" name="Graphic 75">
              <a:extLst>
                <a:ext uri="{FF2B5EF4-FFF2-40B4-BE49-F238E27FC236}">
                  <a16:creationId xmlns:a16="http://schemas.microsoft.com/office/drawing/2014/main" id="{6C54ECF4-3482-BDB8-5BFA-C074EF489AB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26793" y="1017559"/>
              <a:ext cx="633837" cy="633837"/>
            </a:xfrm>
            <a:prstGeom prst="rect">
              <a:avLst/>
            </a:prstGeom>
          </p:spPr>
        </p:pic>
      </p:grpSp>
      <p:grpSp>
        <p:nvGrpSpPr>
          <p:cNvPr id="79" name="Group 78">
            <a:extLst>
              <a:ext uri="{FF2B5EF4-FFF2-40B4-BE49-F238E27FC236}">
                <a16:creationId xmlns:a16="http://schemas.microsoft.com/office/drawing/2014/main" id="{5696F00B-99E4-2799-929C-53A22CC5304F}"/>
              </a:ext>
            </a:extLst>
          </p:cNvPr>
          <p:cNvGrpSpPr/>
          <p:nvPr/>
        </p:nvGrpSpPr>
        <p:grpSpPr>
          <a:xfrm>
            <a:off x="4770131" y="5050283"/>
            <a:ext cx="1042418" cy="1153387"/>
            <a:chOff x="4422504" y="1017559"/>
            <a:chExt cx="1042418" cy="1153387"/>
          </a:xfrm>
        </p:grpSpPr>
        <p:grpSp>
          <p:nvGrpSpPr>
            <p:cNvPr id="80" name="Group 79">
              <a:extLst>
                <a:ext uri="{FF2B5EF4-FFF2-40B4-BE49-F238E27FC236}">
                  <a16:creationId xmlns:a16="http://schemas.microsoft.com/office/drawing/2014/main" id="{1B8642DA-4735-724F-E60A-DE3FB393F1D5}"/>
                </a:ext>
              </a:extLst>
            </p:cNvPr>
            <p:cNvGrpSpPr/>
            <p:nvPr/>
          </p:nvGrpSpPr>
          <p:grpSpPr>
            <a:xfrm>
              <a:off x="4422504" y="1023756"/>
              <a:ext cx="1042418" cy="1147190"/>
              <a:chOff x="588262" y="3000490"/>
              <a:chExt cx="1042418" cy="1147190"/>
            </a:xfrm>
          </p:grpSpPr>
          <p:sp>
            <p:nvSpPr>
              <p:cNvPr id="82" name="Rectangle: Rounded Corners 81">
                <a:extLst>
                  <a:ext uri="{FF2B5EF4-FFF2-40B4-BE49-F238E27FC236}">
                    <a16:creationId xmlns:a16="http://schemas.microsoft.com/office/drawing/2014/main" id="{AC49D08E-4208-9158-3D62-CC1BF7EBA493}"/>
                  </a:ext>
                </a:extLst>
              </p:cNvPr>
              <p:cNvSpPr/>
              <p:nvPr/>
            </p:nvSpPr>
            <p:spPr bwMode="auto">
              <a:xfrm>
                <a:off x="588263" y="3000490"/>
                <a:ext cx="1042417" cy="1131095"/>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83" name="Text Placeholder 46">
                <a:extLst>
                  <a:ext uri="{FF2B5EF4-FFF2-40B4-BE49-F238E27FC236}">
                    <a16:creationId xmlns:a16="http://schemas.microsoft.com/office/drawing/2014/main" id="{7B5994A4-8593-8A64-F35C-384F09B86AF4}"/>
                  </a:ext>
                </a:extLst>
              </p:cNvPr>
              <p:cNvSpPr txBox="1">
                <a:spLocks/>
              </p:cNvSpPr>
              <p:nvPr/>
            </p:nvSpPr>
            <p:spPr>
              <a:xfrm>
                <a:off x="588262" y="3619156"/>
                <a:ext cx="1042417" cy="528524"/>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Exam PL-900:</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pt-BR"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 Power Platform Fundamentals</a:t>
                </a:r>
              </a:p>
            </p:txBody>
          </p:sp>
        </p:grpSp>
        <p:pic>
          <p:nvPicPr>
            <p:cNvPr id="81" name="Graphic 80">
              <a:extLst>
                <a:ext uri="{FF2B5EF4-FFF2-40B4-BE49-F238E27FC236}">
                  <a16:creationId xmlns:a16="http://schemas.microsoft.com/office/drawing/2014/main" id="{30197C51-A920-68DA-1CA4-F6FB0BC550A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26793" y="1017559"/>
              <a:ext cx="633837" cy="633837"/>
            </a:xfrm>
            <a:prstGeom prst="rect">
              <a:avLst/>
            </a:prstGeom>
          </p:spPr>
        </p:pic>
      </p:grpSp>
      <p:grpSp>
        <p:nvGrpSpPr>
          <p:cNvPr id="84" name="Group 83">
            <a:extLst>
              <a:ext uri="{FF2B5EF4-FFF2-40B4-BE49-F238E27FC236}">
                <a16:creationId xmlns:a16="http://schemas.microsoft.com/office/drawing/2014/main" id="{4D0CE6EC-34EF-C09D-23F5-136437A47B84}"/>
              </a:ext>
            </a:extLst>
          </p:cNvPr>
          <p:cNvGrpSpPr/>
          <p:nvPr/>
        </p:nvGrpSpPr>
        <p:grpSpPr>
          <a:xfrm>
            <a:off x="6283566" y="1300701"/>
            <a:ext cx="1928572" cy="744317"/>
            <a:chOff x="602296" y="2994292"/>
            <a:chExt cx="1928572" cy="744317"/>
          </a:xfrm>
        </p:grpSpPr>
        <p:sp>
          <p:nvSpPr>
            <p:cNvPr id="85" name="Rectangle: Rounded Corners 84">
              <a:extLst>
                <a:ext uri="{FF2B5EF4-FFF2-40B4-BE49-F238E27FC236}">
                  <a16:creationId xmlns:a16="http://schemas.microsoft.com/office/drawing/2014/main" id="{F8446F82-67E8-652A-098B-CAA46A95C5F9}"/>
                </a:ext>
              </a:extLst>
            </p:cNvPr>
            <p:cNvSpPr/>
            <p:nvPr/>
          </p:nvSpPr>
          <p:spPr bwMode="auto">
            <a:xfrm>
              <a:off x="602296" y="3000490"/>
              <a:ext cx="1928572" cy="738119"/>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86" name="Text Placeholder 46">
              <a:extLst>
                <a:ext uri="{FF2B5EF4-FFF2-40B4-BE49-F238E27FC236}">
                  <a16:creationId xmlns:a16="http://schemas.microsoft.com/office/drawing/2014/main" id="{4C032409-5FD5-F7F4-BB38-E39E7A4DEBAB}"/>
                </a:ext>
              </a:extLst>
            </p:cNvPr>
            <p:cNvSpPr txBox="1">
              <a:spLocks/>
            </p:cNvSpPr>
            <p:nvPr/>
          </p:nvSpPr>
          <p:spPr>
            <a:xfrm>
              <a:off x="681184" y="2994292"/>
              <a:ext cx="1739170" cy="506192"/>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Designing and Implementing a Microsoft Azure AI Solution</a:t>
              </a:r>
            </a:p>
          </p:txBody>
        </p:sp>
        <p:sp>
          <p:nvSpPr>
            <p:cNvPr id="87" name="Text Placeholder 46">
              <a:extLst>
                <a:ext uri="{FF2B5EF4-FFF2-40B4-BE49-F238E27FC236}">
                  <a16:creationId xmlns:a16="http://schemas.microsoft.com/office/drawing/2014/main" id="{F4054C93-FF81-7CA7-7A62-12451E91E59A}"/>
                </a:ext>
              </a:extLst>
            </p:cNvPr>
            <p:cNvSpPr txBox="1">
              <a:spLocks/>
            </p:cNvSpPr>
            <p:nvPr/>
          </p:nvSpPr>
          <p:spPr>
            <a:xfrm>
              <a:off x="870032" y="3484801"/>
              <a:ext cx="712911" cy="157366"/>
            </a:xfrm>
            <a:prstGeom prst="rect">
              <a:avLst/>
            </a:prstGeom>
            <a:solidFill>
              <a:schemeClr val="accent6">
                <a:lumMod val="50000"/>
              </a:schemeClr>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Learning Path</a:t>
              </a:r>
            </a:p>
          </p:txBody>
        </p:sp>
        <p:sp>
          <p:nvSpPr>
            <p:cNvPr id="88" name="Text Placeholder 46">
              <a:extLst>
                <a:ext uri="{FF2B5EF4-FFF2-40B4-BE49-F238E27FC236}">
                  <a16:creationId xmlns:a16="http://schemas.microsoft.com/office/drawing/2014/main" id="{7815C3D2-4DAD-6FFF-D65D-9A8085684596}"/>
                </a:ext>
              </a:extLst>
            </p:cNvPr>
            <p:cNvSpPr txBox="1">
              <a:spLocks/>
            </p:cNvSpPr>
            <p:nvPr/>
          </p:nvSpPr>
          <p:spPr>
            <a:xfrm>
              <a:off x="1628817" y="3484801"/>
              <a:ext cx="712911" cy="157366"/>
            </a:xfrm>
            <a:prstGeom prst="rect">
              <a:avLst/>
            </a:prstGeom>
            <a:solidFill>
              <a:srgbClr val="41A0D8"/>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Intermediate</a:t>
              </a:r>
            </a:p>
          </p:txBody>
        </p:sp>
      </p:grpSp>
      <p:grpSp>
        <p:nvGrpSpPr>
          <p:cNvPr id="128" name="Group 127">
            <a:extLst>
              <a:ext uri="{FF2B5EF4-FFF2-40B4-BE49-F238E27FC236}">
                <a16:creationId xmlns:a16="http://schemas.microsoft.com/office/drawing/2014/main" id="{C5682971-79DE-3A7D-931A-F363F08675A1}"/>
              </a:ext>
            </a:extLst>
          </p:cNvPr>
          <p:cNvGrpSpPr/>
          <p:nvPr/>
        </p:nvGrpSpPr>
        <p:grpSpPr>
          <a:xfrm>
            <a:off x="6283566" y="2124615"/>
            <a:ext cx="1928572" cy="744317"/>
            <a:chOff x="602296" y="2994292"/>
            <a:chExt cx="1928572" cy="744317"/>
          </a:xfrm>
        </p:grpSpPr>
        <p:sp>
          <p:nvSpPr>
            <p:cNvPr id="129" name="Rectangle: Rounded Corners 128">
              <a:extLst>
                <a:ext uri="{FF2B5EF4-FFF2-40B4-BE49-F238E27FC236}">
                  <a16:creationId xmlns:a16="http://schemas.microsoft.com/office/drawing/2014/main" id="{863D533A-404B-0796-5E6F-16A6ABFAB6BB}"/>
                </a:ext>
              </a:extLst>
            </p:cNvPr>
            <p:cNvSpPr/>
            <p:nvPr/>
          </p:nvSpPr>
          <p:spPr bwMode="auto">
            <a:xfrm>
              <a:off x="602296" y="3000490"/>
              <a:ext cx="1928572" cy="738119"/>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30" name="Text Placeholder 46">
              <a:extLst>
                <a:ext uri="{FF2B5EF4-FFF2-40B4-BE49-F238E27FC236}">
                  <a16:creationId xmlns:a16="http://schemas.microsoft.com/office/drawing/2014/main" id="{A85BE751-AA7E-1D7A-7E9B-DF01FB39BEA7}"/>
                </a:ext>
              </a:extLst>
            </p:cNvPr>
            <p:cNvSpPr txBox="1">
              <a:spLocks/>
            </p:cNvSpPr>
            <p:nvPr/>
          </p:nvSpPr>
          <p:spPr>
            <a:xfrm>
              <a:off x="681184" y="2994292"/>
              <a:ext cx="1739170" cy="506192"/>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Designing and implementing a Data Science Solution on Azure </a:t>
              </a:r>
            </a:p>
          </p:txBody>
        </p:sp>
        <p:sp>
          <p:nvSpPr>
            <p:cNvPr id="131" name="Text Placeholder 46">
              <a:extLst>
                <a:ext uri="{FF2B5EF4-FFF2-40B4-BE49-F238E27FC236}">
                  <a16:creationId xmlns:a16="http://schemas.microsoft.com/office/drawing/2014/main" id="{53AC7C39-8C1F-A442-91A5-CA564519F103}"/>
                </a:ext>
              </a:extLst>
            </p:cNvPr>
            <p:cNvSpPr txBox="1">
              <a:spLocks/>
            </p:cNvSpPr>
            <p:nvPr/>
          </p:nvSpPr>
          <p:spPr>
            <a:xfrm>
              <a:off x="870032" y="3484801"/>
              <a:ext cx="712911" cy="157366"/>
            </a:xfrm>
            <a:prstGeom prst="rect">
              <a:avLst/>
            </a:prstGeom>
            <a:solidFill>
              <a:schemeClr val="accent6">
                <a:lumMod val="50000"/>
              </a:schemeClr>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Learning Path</a:t>
              </a:r>
            </a:p>
          </p:txBody>
        </p:sp>
        <p:sp>
          <p:nvSpPr>
            <p:cNvPr id="132" name="Text Placeholder 46">
              <a:extLst>
                <a:ext uri="{FF2B5EF4-FFF2-40B4-BE49-F238E27FC236}">
                  <a16:creationId xmlns:a16="http://schemas.microsoft.com/office/drawing/2014/main" id="{B38C8D81-0DD4-7A92-3851-07E019D888DE}"/>
                </a:ext>
              </a:extLst>
            </p:cNvPr>
            <p:cNvSpPr txBox="1">
              <a:spLocks/>
            </p:cNvSpPr>
            <p:nvPr/>
          </p:nvSpPr>
          <p:spPr>
            <a:xfrm>
              <a:off x="1628817" y="3484801"/>
              <a:ext cx="712911" cy="157366"/>
            </a:xfrm>
            <a:prstGeom prst="rect">
              <a:avLst/>
            </a:prstGeom>
            <a:solidFill>
              <a:srgbClr val="41A0D8"/>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Intermediate</a:t>
              </a:r>
            </a:p>
          </p:txBody>
        </p:sp>
      </p:grpSp>
      <p:grpSp>
        <p:nvGrpSpPr>
          <p:cNvPr id="138" name="Group 137">
            <a:extLst>
              <a:ext uri="{FF2B5EF4-FFF2-40B4-BE49-F238E27FC236}">
                <a16:creationId xmlns:a16="http://schemas.microsoft.com/office/drawing/2014/main" id="{37E5BB15-8B10-6A8E-D4CD-FA1DC2A78BE5}"/>
              </a:ext>
            </a:extLst>
          </p:cNvPr>
          <p:cNvGrpSpPr/>
          <p:nvPr/>
        </p:nvGrpSpPr>
        <p:grpSpPr>
          <a:xfrm>
            <a:off x="6297683" y="3738369"/>
            <a:ext cx="1928572" cy="744317"/>
            <a:chOff x="602296" y="2994292"/>
            <a:chExt cx="1928572" cy="744317"/>
          </a:xfrm>
        </p:grpSpPr>
        <p:sp>
          <p:nvSpPr>
            <p:cNvPr id="139" name="Rectangle: Rounded Corners 138">
              <a:extLst>
                <a:ext uri="{FF2B5EF4-FFF2-40B4-BE49-F238E27FC236}">
                  <a16:creationId xmlns:a16="http://schemas.microsoft.com/office/drawing/2014/main" id="{B456964E-4CE6-D962-C62A-F62A31049332}"/>
                </a:ext>
              </a:extLst>
            </p:cNvPr>
            <p:cNvSpPr/>
            <p:nvPr/>
          </p:nvSpPr>
          <p:spPr bwMode="auto">
            <a:xfrm>
              <a:off x="602296" y="3000490"/>
              <a:ext cx="1928572" cy="738119"/>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40" name="Text Placeholder 46">
              <a:extLst>
                <a:ext uri="{FF2B5EF4-FFF2-40B4-BE49-F238E27FC236}">
                  <a16:creationId xmlns:a16="http://schemas.microsoft.com/office/drawing/2014/main" id="{9C755DAD-1C8A-3E35-3306-88F84C8C8506}"/>
                </a:ext>
              </a:extLst>
            </p:cNvPr>
            <p:cNvSpPr txBox="1">
              <a:spLocks/>
            </p:cNvSpPr>
            <p:nvPr/>
          </p:nvSpPr>
          <p:spPr>
            <a:xfrm>
              <a:off x="681184" y="2994292"/>
              <a:ext cx="1739170" cy="506192"/>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Data Engineering on Microsoft Azure</a:t>
              </a:r>
            </a:p>
          </p:txBody>
        </p:sp>
        <p:sp>
          <p:nvSpPr>
            <p:cNvPr id="141" name="Text Placeholder 46">
              <a:extLst>
                <a:ext uri="{FF2B5EF4-FFF2-40B4-BE49-F238E27FC236}">
                  <a16:creationId xmlns:a16="http://schemas.microsoft.com/office/drawing/2014/main" id="{5D54A621-9018-6A27-3BB8-5D82A02DA86A}"/>
                </a:ext>
              </a:extLst>
            </p:cNvPr>
            <p:cNvSpPr txBox="1">
              <a:spLocks/>
            </p:cNvSpPr>
            <p:nvPr/>
          </p:nvSpPr>
          <p:spPr>
            <a:xfrm>
              <a:off x="870032" y="3484801"/>
              <a:ext cx="712911" cy="157366"/>
            </a:xfrm>
            <a:prstGeom prst="rect">
              <a:avLst/>
            </a:prstGeom>
            <a:solidFill>
              <a:schemeClr val="accent6">
                <a:lumMod val="50000"/>
              </a:schemeClr>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Learning Path</a:t>
              </a:r>
            </a:p>
          </p:txBody>
        </p:sp>
        <p:sp>
          <p:nvSpPr>
            <p:cNvPr id="142" name="Text Placeholder 46">
              <a:extLst>
                <a:ext uri="{FF2B5EF4-FFF2-40B4-BE49-F238E27FC236}">
                  <a16:creationId xmlns:a16="http://schemas.microsoft.com/office/drawing/2014/main" id="{3755E4ED-E21C-48AC-B996-3541D285617D}"/>
                </a:ext>
              </a:extLst>
            </p:cNvPr>
            <p:cNvSpPr txBox="1">
              <a:spLocks/>
            </p:cNvSpPr>
            <p:nvPr/>
          </p:nvSpPr>
          <p:spPr>
            <a:xfrm>
              <a:off x="1628817" y="3484801"/>
              <a:ext cx="712911" cy="157366"/>
            </a:xfrm>
            <a:prstGeom prst="rect">
              <a:avLst/>
            </a:prstGeom>
            <a:solidFill>
              <a:srgbClr val="41A0D8"/>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Intermediate</a:t>
              </a:r>
            </a:p>
          </p:txBody>
        </p:sp>
      </p:grpSp>
      <p:grpSp>
        <p:nvGrpSpPr>
          <p:cNvPr id="143" name="Group 142">
            <a:extLst>
              <a:ext uri="{FF2B5EF4-FFF2-40B4-BE49-F238E27FC236}">
                <a16:creationId xmlns:a16="http://schemas.microsoft.com/office/drawing/2014/main" id="{C39D0446-892F-B199-2FD0-5E8D3BDFCC98}"/>
              </a:ext>
            </a:extLst>
          </p:cNvPr>
          <p:cNvGrpSpPr/>
          <p:nvPr/>
        </p:nvGrpSpPr>
        <p:grpSpPr>
          <a:xfrm>
            <a:off x="6302335" y="2932387"/>
            <a:ext cx="1928572" cy="744317"/>
            <a:chOff x="602296" y="2994292"/>
            <a:chExt cx="1928572" cy="744317"/>
          </a:xfrm>
        </p:grpSpPr>
        <p:sp>
          <p:nvSpPr>
            <p:cNvPr id="144" name="Rectangle: Rounded Corners 143">
              <a:extLst>
                <a:ext uri="{FF2B5EF4-FFF2-40B4-BE49-F238E27FC236}">
                  <a16:creationId xmlns:a16="http://schemas.microsoft.com/office/drawing/2014/main" id="{E61C06F2-74D3-7261-6B2F-11C23E219B6F}"/>
                </a:ext>
              </a:extLst>
            </p:cNvPr>
            <p:cNvSpPr/>
            <p:nvPr/>
          </p:nvSpPr>
          <p:spPr bwMode="auto">
            <a:xfrm>
              <a:off x="602296" y="3000490"/>
              <a:ext cx="1928572" cy="738119"/>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45" name="Text Placeholder 46">
              <a:extLst>
                <a:ext uri="{FF2B5EF4-FFF2-40B4-BE49-F238E27FC236}">
                  <a16:creationId xmlns:a16="http://schemas.microsoft.com/office/drawing/2014/main" id="{D59E87FC-642F-CEA7-1AEA-2767FC74D9DE}"/>
                </a:ext>
              </a:extLst>
            </p:cNvPr>
            <p:cNvSpPr txBox="1">
              <a:spLocks/>
            </p:cNvSpPr>
            <p:nvPr/>
          </p:nvSpPr>
          <p:spPr>
            <a:xfrm>
              <a:off x="681184" y="2994292"/>
              <a:ext cx="1739170" cy="506192"/>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 Power Platform App Maker</a:t>
              </a:r>
            </a:p>
          </p:txBody>
        </p:sp>
        <p:sp>
          <p:nvSpPr>
            <p:cNvPr id="146" name="Text Placeholder 46">
              <a:extLst>
                <a:ext uri="{FF2B5EF4-FFF2-40B4-BE49-F238E27FC236}">
                  <a16:creationId xmlns:a16="http://schemas.microsoft.com/office/drawing/2014/main" id="{E5913968-89EE-FE6D-F3ED-A97A93DE3E7F}"/>
                </a:ext>
              </a:extLst>
            </p:cNvPr>
            <p:cNvSpPr txBox="1">
              <a:spLocks/>
            </p:cNvSpPr>
            <p:nvPr/>
          </p:nvSpPr>
          <p:spPr>
            <a:xfrm>
              <a:off x="870032" y="3484801"/>
              <a:ext cx="712911" cy="157366"/>
            </a:xfrm>
            <a:prstGeom prst="rect">
              <a:avLst/>
            </a:prstGeom>
            <a:solidFill>
              <a:schemeClr val="accent6">
                <a:lumMod val="50000"/>
              </a:schemeClr>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Learning Path</a:t>
              </a:r>
            </a:p>
          </p:txBody>
        </p:sp>
        <p:sp>
          <p:nvSpPr>
            <p:cNvPr id="147" name="Text Placeholder 46">
              <a:extLst>
                <a:ext uri="{FF2B5EF4-FFF2-40B4-BE49-F238E27FC236}">
                  <a16:creationId xmlns:a16="http://schemas.microsoft.com/office/drawing/2014/main" id="{204AEC52-95A1-577C-E266-2C9FE09E78C4}"/>
                </a:ext>
              </a:extLst>
            </p:cNvPr>
            <p:cNvSpPr txBox="1">
              <a:spLocks/>
            </p:cNvSpPr>
            <p:nvPr/>
          </p:nvSpPr>
          <p:spPr>
            <a:xfrm>
              <a:off x="1628817" y="3484801"/>
              <a:ext cx="712911" cy="157366"/>
            </a:xfrm>
            <a:prstGeom prst="rect">
              <a:avLst/>
            </a:prstGeom>
            <a:solidFill>
              <a:srgbClr val="41A0D8"/>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Intermediate</a:t>
              </a:r>
            </a:p>
          </p:txBody>
        </p:sp>
      </p:grpSp>
      <p:grpSp>
        <p:nvGrpSpPr>
          <p:cNvPr id="148" name="Group 147">
            <a:extLst>
              <a:ext uri="{FF2B5EF4-FFF2-40B4-BE49-F238E27FC236}">
                <a16:creationId xmlns:a16="http://schemas.microsoft.com/office/drawing/2014/main" id="{26156B5A-373A-2DE7-1CF5-C7D1A2ACAFA1}"/>
              </a:ext>
            </a:extLst>
          </p:cNvPr>
          <p:cNvGrpSpPr/>
          <p:nvPr/>
        </p:nvGrpSpPr>
        <p:grpSpPr>
          <a:xfrm>
            <a:off x="6297683" y="5436333"/>
            <a:ext cx="1928572" cy="744317"/>
            <a:chOff x="602296" y="2994292"/>
            <a:chExt cx="1928572" cy="744317"/>
          </a:xfrm>
        </p:grpSpPr>
        <p:sp>
          <p:nvSpPr>
            <p:cNvPr id="149" name="Rectangle: Rounded Corners 148">
              <a:extLst>
                <a:ext uri="{FF2B5EF4-FFF2-40B4-BE49-F238E27FC236}">
                  <a16:creationId xmlns:a16="http://schemas.microsoft.com/office/drawing/2014/main" id="{C3500CC8-4A9D-AB01-ACDF-473FEA95C35B}"/>
                </a:ext>
              </a:extLst>
            </p:cNvPr>
            <p:cNvSpPr/>
            <p:nvPr/>
          </p:nvSpPr>
          <p:spPr bwMode="auto">
            <a:xfrm>
              <a:off x="602296" y="3000490"/>
              <a:ext cx="1928572" cy="738119"/>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50" name="Text Placeholder 46">
              <a:extLst>
                <a:ext uri="{FF2B5EF4-FFF2-40B4-BE49-F238E27FC236}">
                  <a16:creationId xmlns:a16="http://schemas.microsoft.com/office/drawing/2014/main" id="{2B1DEB00-BD74-A2F3-E26B-90D22E277E35}"/>
                </a:ext>
              </a:extLst>
            </p:cNvPr>
            <p:cNvSpPr txBox="1">
              <a:spLocks/>
            </p:cNvSpPr>
            <p:nvPr/>
          </p:nvSpPr>
          <p:spPr>
            <a:xfrm>
              <a:off x="681184" y="2994292"/>
              <a:ext cx="1739170" cy="506192"/>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 Power Platform Functional Consultant</a:t>
              </a:r>
            </a:p>
          </p:txBody>
        </p:sp>
        <p:sp>
          <p:nvSpPr>
            <p:cNvPr id="151" name="Text Placeholder 46">
              <a:extLst>
                <a:ext uri="{FF2B5EF4-FFF2-40B4-BE49-F238E27FC236}">
                  <a16:creationId xmlns:a16="http://schemas.microsoft.com/office/drawing/2014/main" id="{EBABAC9B-5273-D002-AC19-6042DABDF063}"/>
                </a:ext>
              </a:extLst>
            </p:cNvPr>
            <p:cNvSpPr txBox="1">
              <a:spLocks/>
            </p:cNvSpPr>
            <p:nvPr/>
          </p:nvSpPr>
          <p:spPr>
            <a:xfrm>
              <a:off x="870032" y="3484801"/>
              <a:ext cx="712911" cy="157366"/>
            </a:xfrm>
            <a:prstGeom prst="rect">
              <a:avLst/>
            </a:prstGeom>
            <a:solidFill>
              <a:schemeClr val="accent6">
                <a:lumMod val="50000"/>
              </a:schemeClr>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Learning Path</a:t>
              </a:r>
            </a:p>
          </p:txBody>
        </p:sp>
        <p:sp>
          <p:nvSpPr>
            <p:cNvPr id="152" name="Text Placeholder 46">
              <a:extLst>
                <a:ext uri="{FF2B5EF4-FFF2-40B4-BE49-F238E27FC236}">
                  <a16:creationId xmlns:a16="http://schemas.microsoft.com/office/drawing/2014/main" id="{59561CF7-5186-D764-7CB1-ED63C36A9503}"/>
                </a:ext>
              </a:extLst>
            </p:cNvPr>
            <p:cNvSpPr txBox="1">
              <a:spLocks/>
            </p:cNvSpPr>
            <p:nvPr/>
          </p:nvSpPr>
          <p:spPr>
            <a:xfrm>
              <a:off x="1628817" y="3484801"/>
              <a:ext cx="712911" cy="157366"/>
            </a:xfrm>
            <a:prstGeom prst="rect">
              <a:avLst/>
            </a:prstGeom>
            <a:solidFill>
              <a:srgbClr val="41A0D8"/>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Intermediate</a:t>
              </a:r>
            </a:p>
          </p:txBody>
        </p:sp>
      </p:grpSp>
      <p:grpSp>
        <p:nvGrpSpPr>
          <p:cNvPr id="278" name="Group 277">
            <a:extLst>
              <a:ext uri="{FF2B5EF4-FFF2-40B4-BE49-F238E27FC236}">
                <a16:creationId xmlns:a16="http://schemas.microsoft.com/office/drawing/2014/main" id="{C2256520-0E8E-33EF-D1E6-71065ADD81B6}"/>
              </a:ext>
            </a:extLst>
          </p:cNvPr>
          <p:cNvGrpSpPr/>
          <p:nvPr/>
        </p:nvGrpSpPr>
        <p:grpSpPr>
          <a:xfrm>
            <a:off x="8353666" y="1300701"/>
            <a:ext cx="1928572" cy="744317"/>
            <a:chOff x="8239366" y="1300701"/>
            <a:chExt cx="1928572" cy="744317"/>
          </a:xfrm>
        </p:grpSpPr>
        <p:sp>
          <p:nvSpPr>
            <p:cNvPr id="155" name="Rectangle: Rounded Corners 154">
              <a:extLst>
                <a:ext uri="{FF2B5EF4-FFF2-40B4-BE49-F238E27FC236}">
                  <a16:creationId xmlns:a16="http://schemas.microsoft.com/office/drawing/2014/main" id="{0CAE216E-EF04-296B-6666-AAD6D1D22A7F}"/>
                </a:ext>
              </a:extLst>
            </p:cNvPr>
            <p:cNvSpPr/>
            <p:nvPr/>
          </p:nvSpPr>
          <p:spPr bwMode="auto">
            <a:xfrm>
              <a:off x="8239366" y="1306899"/>
              <a:ext cx="1928572" cy="738119"/>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56" name="Text Placeholder 46">
              <a:extLst>
                <a:ext uri="{FF2B5EF4-FFF2-40B4-BE49-F238E27FC236}">
                  <a16:creationId xmlns:a16="http://schemas.microsoft.com/office/drawing/2014/main" id="{AA4B99D2-72BD-BF65-0EC6-B3A002C9B04D}"/>
                </a:ext>
              </a:extLst>
            </p:cNvPr>
            <p:cNvSpPr txBox="1">
              <a:spLocks/>
            </p:cNvSpPr>
            <p:nvPr/>
          </p:nvSpPr>
          <p:spPr>
            <a:xfrm>
              <a:off x="8911301" y="1300701"/>
              <a:ext cx="1134399" cy="738118"/>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1"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a:ea typeface="+mn-ea"/>
                  <a:cs typeface="Segoe UI" panose="020B0502040204020203" pitchFamily="34" charset="0"/>
                </a:rPr>
                <a:t>AI-102: </a:t>
              </a: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Designing and Implementing a Microsoft Azure AI Solution </a:t>
              </a:r>
            </a:p>
          </p:txBody>
        </p:sp>
        <p:pic>
          <p:nvPicPr>
            <p:cNvPr id="215" name="Graphic 214">
              <a:extLst>
                <a:ext uri="{FF2B5EF4-FFF2-40B4-BE49-F238E27FC236}">
                  <a16:creationId xmlns:a16="http://schemas.microsoft.com/office/drawing/2014/main" id="{FA3FB20D-0B70-4ECC-177B-A9ADEA9F35C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58415" y="1362393"/>
              <a:ext cx="633838" cy="633838"/>
            </a:xfrm>
            <a:prstGeom prst="rect">
              <a:avLst/>
            </a:prstGeom>
          </p:spPr>
        </p:pic>
      </p:grpSp>
      <p:grpSp>
        <p:nvGrpSpPr>
          <p:cNvPr id="217" name="Group 216">
            <a:extLst>
              <a:ext uri="{FF2B5EF4-FFF2-40B4-BE49-F238E27FC236}">
                <a16:creationId xmlns:a16="http://schemas.microsoft.com/office/drawing/2014/main" id="{92F67CF8-5ACD-885E-B39E-E49423AB01B1}"/>
              </a:ext>
            </a:extLst>
          </p:cNvPr>
          <p:cNvGrpSpPr/>
          <p:nvPr/>
        </p:nvGrpSpPr>
        <p:grpSpPr>
          <a:xfrm>
            <a:off x="8353666" y="2138901"/>
            <a:ext cx="1928572" cy="744317"/>
            <a:chOff x="8239366" y="1003521"/>
            <a:chExt cx="1928572" cy="744317"/>
          </a:xfrm>
        </p:grpSpPr>
        <p:grpSp>
          <p:nvGrpSpPr>
            <p:cNvPr id="219" name="Group 218">
              <a:extLst>
                <a:ext uri="{FF2B5EF4-FFF2-40B4-BE49-F238E27FC236}">
                  <a16:creationId xmlns:a16="http://schemas.microsoft.com/office/drawing/2014/main" id="{F260E5B6-1F18-67C1-4767-1FA9BB1EA5CD}"/>
                </a:ext>
              </a:extLst>
            </p:cNvPr>
            <p:cNvGrpSpPr/>
            <p:nvPr/>
          </p:nvGrpSpPr>
          <p:grpSpPr>
            <a:xfrm>
              <a:off x="8239366" y="1003521"/>
              <a:ext cx="1928572" cy="744317"/>
              <a:chOff x="602296" y="2994292"/>
              <a:chExt cx="1928572" cy="744317"/>
            </a:xfrm>
          </p:grpSpPr>
          <p:sp>
            <p:nvSpPr>
              <p:cNvPr id="221" name="Rectangle: Rounded Corners 220">
                <a:extLst>
                  <a:ext uri="{FF2B5EF4-FFF2-40B4-BE49-F238E27FC236}">
                    <a16:creationId xmlns:a16="http://schemas.microsoft.com/office/drawing/2014/main" id="{6AAAB669-557B-7C95-3BE8-13D01762B410}"/>
                  </a:ext>
                </a:extLst>
              </p:cNvPr>
              <p:cNvSpPr/>
              <p:nvPr/>
            </p:nvSpPr>
            <p:spPr bwMode="auto">
              <a:xfrm>
                <a:off x="602296" y="3000490"/>
                <a:ext cx="1928572" cy="738119"/>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2" name="Text Placeholder 46">
                <a:extLst>
                  <a:ext uri="{FF2B5EF4-FFF2-40B4-BE49-F238E27FC236}">
                    <a16:creationId xmlns:a16="http://schemas.microsoft.com/office/drawing/2014/main" id="{AB6B52DC-84E3-0244-0BFE-8976E59102F9}"/>
                  </a:ext>
                </a:extLst>
              </p:cNvPr>
              <p:cNvSpPr txBox="1">
                <a:spLocks/>
              </p:cNvSpPr>
              <p:nvPr/>
            </p:nvSpPr>
            <p:spPr>
              <a:xfrm>
                <a:off x="1274231" y="2994292"/>
                <a:ext cx="1134399" cy="738118"/>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1"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a:ea typeface="+mn-ea"/>
                    <a:cs typeface="Segoe UI" panose="020B0502040204020203" pitchFamily="34" charset="0"/>
                  </a:rPr>
                  <a:t>DP-100: </a:t>
                </a: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Designing and Implementing a Data Science Solution on Azure</a:t>
                </a:r>
              </a:p>
            </p:txBody>
          </p:sp>
        </p:grpSp>
        <p:pic>
          <p:nvPicPr>
            <p:cNvPr id="220" name="Graphic 219">
              <a:extLst>
                <a:ext uri="{FF2B5EF4-FFF2-40B4-BE49-F238E27FC236}">
                  <a16:creationId xmlns:a16="http://schemas.microsoft.com/office/drawing/2014/main" id="{F8633955-6F6B-2F9D-A5C6-922E69280D7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58415" y="1065213"/>
              <a:ext cx="633838" cy="633838"/>
            </a:xfrm>
            <a:prstGeom prst="rect">
              <a:avLst/>
            </a:prstGeom>
          </p:spPr>
        </p:pic>
      </p:grpSp>
      <p:grpSp>
        <p:nvGrpSpPr>
          <p:cNvPr id="223" name="Group 222">
            <a:extLst>
              <a:ext uri="{FF2B5EF4-FFF2-40B4-BE49-F238E27FC236}">
                <a16:creationId xmlns:a16="http://schemas.microsoft.com/office/drawing/2014/main" id="{2982F872-6983-1B6C-60E3-D27BCFC14B8A}"/>
              </a:ext>
            </a:extLst>
          </p:cNvPr>
          <p:cNvGrpSpPr/>
          <p:nvPr/>
        </p:nvGrpSpPr>
        <p:grpSpPr>
          <a:xfrm>
            <a:off x="8361322" y="4624015"/>
            <a:ext cx="1928572" cy="744317"/>
            <a:chOff x="8239366" y="1003521"/>
            <a:chExt cx="1928572" cy="744317"/>
          </a:xfrm>
        </p:grpSpPr>
        <p:grpSp>
          <p:nvGrpSpPr>
            <p:cNvPr id="224" name="Group 223">
              <a:extLst>
                <a:ext uri="{FF2B5EF4-FFF2-40B4-BE49-F238E27FC236}">
                  <a16:creationId xmlns:a16="http://schemas.microsoft.com/office/drawing/2014/main" id="{1800A9C0-BF2B-7093-6817-49F02C913C74}"/>
                </a:ext>
              </a:extLst>
            </p:cNvPr>
            <p:cNvGrpSpPr/>
            <p:nvPr/>
          </p:nvGrpSpPr>
          <p:grpSpPr>
            <a:xfrm>
              <a:off x="8239366" y="1003521"/>
              <a:ext cx="1928572" cy="744317"/>
              <a:chOff x="602296" y="2994292"/>
              <a:chExt cx="1928572" cy="744317"/>
            </a:xfrm>
          </p:grpSpPr>
          <p:sp>
            <p:nvSpPr>
              <p:cNvPr id="226" name="Rectangle: Rounded Corners 225">
                <a:extLst>
                  <a:ext uri="{FF2B5EF4-FFF2-40B4-BE49-F238E27FC236}">
                    <a16:creationId xmlns:a16="http://schemas.microsoft.com/office/drawing/2014/main" id="{46A564DF-1C12-0AF9-4E5E-E27F6E32188A}"/>
                  </a:ext>
                </a:extLst>
              </p:cNvPr>
              <p:cNvSpPr/>
              <p:nvPr/>
            </p:nvSpPr>
            <p:spPr bwMode="auto">
              <a:xfrm>
                <a:off x="602296" y="3000490"/>
                <a:ext cx="1928572" cy="738119"/>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27" name="Text Placeholder 46">
                <a:extLst>
                  <a:ext uri="{FF2B5EF4-FFF2-40B4-BE49-F238E27FC236}">
                    <a16:creationId xmlns:a16="http://schemas.microsoft.com/office/drawing/2014/main" id="{6A838FBF-7FAC-E9FA-DB64-F5BA6D152424}"/>
                  </a:ext>
                </a:extLst>
              </p:cNvPr>
              <p:cNvSpPr txBox="1">
                <a:spLocks/>
              </p:cNvSpPr>
              <p:nvPr/>
            </p:nvSpPr>
            <p:spPr>
              <a:xfrm>
                <a:off x="1274231" y="2994292"/>
                <a:ext cx="1134399" cy="738118"/>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1"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a:ea typeface="+mn-ea"/>
                    <a:cs typeface="Segoe UI" panose="020B0502040204020203" pitchFamily="34" charset="0"/>
                  </a:rPr>
                  <a:t>PL-300: </a:t>
                </a: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 Power BI Data Analyst</a:t>
                </a:r>
              </a:p>
            </p:txBody>
          </p:sp>
        </p:grpSp>
        <p:pic>
          <p:nvPicPr>
            <p:cNvPr id="225" name="Graphic 224">
              <a:extLst>
                <a:ext uri="{FF2B5EF4-FFF2-40B4-BE49-F238E27FC236}">
                  <a16:creationId xmlns:a16="http://schemas.microsoft.com/office/drawing/2014/main" id="{30B9FEDF-5E7F-5863-4B3A-59C5707AF80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58415" y="1065213"/>
              <a:ext cx="633838" cy="633838"/>
            </a:xfrm>
            <a:prstGeom prst="rect">
              <a:avLst/>
            </a:prstGeom>
          </p:spPr>
        </p:pic>
      </p:grpSp>
      <p:grpSp>
        <p:nvGrpSpPr>
          <p:cNvPr id="230" name="Group 229">
            <a:extLst>
              <a:ext uri="{FF2B5EF4-FFF2-40B4-BE49-F238E27FC236}">
                <a16:creationId xmlns:a16="http://schemas.microsoft.com/office/drawing/2014/main" id="{8F7389E2-F409-48F7-73A9-ADB2AE16DEF9}"/>
              </a:ext>
            </a:extLst>
          </p:cNvPr>
          <p:cNvGrpSpPr/>
          <p:nvPr/>
        </p:nvGrpSpPr>
        <p:grpSpPr>
          <a:xfrm>
            <a:off x="8353666" y="3787405"/>
            <a:ext cx="1928572" cy="744317"/>
            <a:chOff x="8239366" y="1003521"/>
            <a:chExt cx="1928572" cy="744317"/>
          </a:xfrm>
        </p:grpSpPr>
        <p:grpSp>
          <p:nvGrpSpPr>
            <p:cNvPr id="246" name="Group 245">
              <a:extLst>
                <a:ext uri="{FF2B5EF4-FFF2-40B4-BE49-F238E27FC236}">
                  <a16:creationId xmlns:a16="http://schemas.microsoft.com/office/drawing/2014/main" id="{DF632E45-D2E9-E156-D116-16B6631083F1}"/>
                </a:ext>
              </a:extLst>
            </p:cNvPr>
            <p:cNvGrpSpPr/>
            <p:nvPr/>
          </p:nvGrpSpPr>
          <p:grpSpPr>
            <a:xfrm>
              <a:off x="8239366" y="1003521"/>
              <a:ext cx="1928572" cy="744317"/>
              <a:chOff x="602296" y="2994292"/>
              <a:chExt cx="1928572" cy="744317"/>
            </a:xfrm>
          </p:grpSpPr>
          <p:sp>
            <p:nvSpPr>
              <p:cNvPr id="264" name="Rectangle: Rounded Corners 263">
                <a:extLst>
                  <a:ext uri="{FF2B5EF4-FFF2-40B4-BE49-F238E27FC236}">
                    <a16:creationId xmlns:a16="http://schemas.microsoft.com/office/drawing/2014/main" id="{CE67E449-DBA2-D894-FA4D-B4AE69D7A94F}"/>
                  </a:ext>
                </a:extLst>
              </p:cNvPr>
              <p:cNvSpPr/>
              <p:nvPr/>
            </p:nvSpPr>
            <p:spPr bwMode="auto">
              <a:xfrm>
                <a:off x="602296" y="3000490"/>
                <a:ext cx="1928572" cy="738119"/>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65" name="Text Placeholder 46">
                <a:extLst>
                  <a:ext uri="{FF2B5EF4-FFF2-40B4-BE49-F238E27FC236}">
                    <a16:creationId xmlns:a16="http://schemas.microsoft.com/office/drawing/2014/main" id="{7C8E7D70-B6B1-6790-0ADB-13E9521A74D4}"/>
                  </a:ext>
                </a:extLst>
              </p:cNvPr>
              <p:cNvSpPr txBox="1">
                <a:spLocks/>
              </p:cNvSpPr>
              <p:nvPr/>
            </p:nvSpPr>
            <p:spPr>
              <a:xfrm>
                <a:off x="1274231" y="2994292"/>
                <a:ext cx="1134399" cy="738118"/>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1"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a:ea typeface="+mn-ea"/>
                    <a:cs typeface="Segoe UI" panose="020B0502040204020203" pitchFamily="34" charset="0"/>
                  </a:rPr>
                  <a:t>DP-203: </a:t>
                </a: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Data Engineering on Microsoft Azure</a:t>
                </a:r>
              </a:p>
            </p:txBody>
          </p:sp>
        </p:grpSp>
        <p:pic>
          <p:nvPicPr>
            <p:cNvPr id="263" name="Graphic 262">
              <a:extLst>
                <a:ext uri="{FF2B5EF4-FFF2-40B4-BE49-F238E27FC236}">
                  <a16:creationId xmlns:a16="http://schemas.microsoft.com/office/drawing/2014/main" id="{A0D34E13-F71B-3864-D222-F5F31B46A67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58415" y="1065213"/>
              <a:ext cx="633838" cy="633838"/>
            </a:xfrm>
            <a:prstGeom prst="rect">
              <a:avLst/>
            </a:prstGeom>
          </p:spPr>
        </p:pic>
      </p:grpSp>
      <p:grpSp>
        <p:nvGrpSpPr>
          <p:cNvPr id="266" name="Group 265">
            <a:extLst>
              <a:ext uri="{FF2B5EF4-FFF2-40B4-BE49-F238E27FC236}">
                <a16:creationId xmlns:a16="http://schemas.microsoft.com/office/drawing/2014/main" id="{D67E3E14-B48C-A768-7329-F6CAFFE005F3}"/>
              </a:ext>
            </a:extLst>
          </p:cNvPr>
          <p:cNvGrpSpPr/>
          <p:nvPr/>
        </p:nvGrpSpPr>
        <p:grpSpPr>
          <a:xfrm>
            <a:off x="8342273" y="2947673"/>
            <a:ext cx="1928572" cy="744317"/>
            <a:chOff x="8239366" y="1003521"/>
            <a:chExt cx="1928572" cy="744317"/>
          </a:xfrm>
        </p:grpSpPr>
        <p:grpSp>
          <p:nvGrpSpPr>
            <p:cNvPr id="267" name="Group 266">
              <a:extLst>
                <a:ext uri="{FF2B5EF4-FFF2-40B4-BE49-F238E27FC236}">
                  <a16:creationId xmlns:a16="http://schemas.microsoft.com/office/drawing/2014/main" id="{1CE1F7F5-233E-07B2-2F38-62593BEF6455}"/>
                </a:ext>
              </a:extLst>
            </p:cNvPr>
            <p:cNvGrpSpPr/>
            <p:nvPr/>
          </p:nvGrpSpPr>
          <p:grpSpPr>
            <a:xfrm>
              <a:off x="8239366" y="1003521"/>
              <a:ext cx="1928572" cy="744317"/>
              <a:chOff x="602296" y="2994292"/>
              <a:chExt cx="1928572" cy="744317"/>
            </a:xfrm>
          </p:grpSpPr>
          <p:sp>
            <p:nvSpPr>
              <p:cNvPr id="269" name="Rectangle: Rounded Corners 268">
                <a:extLst>
                  <a:ext uri="{FF2B5EF4-FFF2-40B4-BE49-F238E27FC236}">
                    <a16:creationId xmlns:a16="http://schemas.microsoft.com/office/drawing/2014/main" id="{6D334968-054D-4AA6-E9F3-778F2945BFC3}"/>
                  </a:ext>
                </a:extLst>
              </p:cNvPr>
              <p:cNvSpPr/>
              <p:nvPr/>
            </p:nvSpPr>
            <p:spPr bwMode="auto">
              <a:xfrm>
                <a:off x="602296" y="3000490"/>
                <a:ext cx="1928572" cy="738119"/>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70" name="Text Placeholder 46">
                <a:extLst>
                  <a:ext uri="{FF2B5EF4-FFF2-40B4-BE49-F238E27FC236}">
                    <a16:creationId xmlns:a16="http://schemas.microsoft.com/office/drawing/2014/main" id="{A24DAB3F-37C7-E33D-5CFF-714310F215FC}"/>
                  </a:ext>
                </a:extLst>
              </p:cNvPr>
              <p:cNvSpPr txBox="1">
                <a:spLocks/>
              </p:cNvSpPr>
              <p:nvPr/>
            </p:nvSpPr>
            <p:spPr>
              <a:xfrm>
                <a:off x="1274231" y="2994292"/>
                <a:ext cx="1134399" cy="738118"/>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1"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a:ea typeface="+mn-ea"/>
                    <a:cs typeface="Segoe UI" panose="020B0502040204020203" pitchFamily="34" charset="0"/>
                  </a:rPr>
                  <a:t>PL-100: </a:t>
                </a: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 Power Platform App Maker</a:t>
                </a:r>
              </a:p>
            </p:txBody>
          </p:sp>
        </p:grpSp>
        <p:pic>
          <p:nvPicPr>
            <p:cNvPr id="268" name="Graphic 267">
              <a:extLst>
                <a:ext uri="{FF2B5EF4-FFF2-40B4-BE49-F238E27FC236}">
                  <a16:creationId xmlns:a16="http://schemas.microsoft.com/office/drawing/2014/main" id="{797C4C84-A478-E664-1C49-146AF25D1BF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58415" y="1065213"/>
              <a:ext cx="633838" cy="633838"/>
            </a:xfrm>
            <a:prstGeom prst="rect">
              <a:avLst/>
            </a:prstGeom>
          </p:spPr>
        </p:pic>
      </p:grpSp>
      <p:grpSp>
        <p:nvGrpSpPr>
          <p:cNvPr id="271" name="Group 270">
            <a:extLst>
              <a:ext uri="{FF2B5EF4-FFF2-40B4-BE49-F238E27FC236}">
                <a16:creationId xmlns:a16="http://schemas.microsoft.com/office/drawing/2014/main" id="{18AEA59C-1A47-C2B5-EA0B-66F0622E6A65}"/>
              </a:ext>
            </a:extLst>
          </p:cNvPr>
          <p:cNvGrpSpPr/>
          <p:nvPr/>
        </p:nvGrpSpPr>
        <p:grpSpPr>
          <a:xfrm>
            <a:off x="8379188" y="5439433"/>
            <a:ext cx="1928572" cy="744317"/>
            <a:chOff x="8239366" y="1003521"/>
            <a:chExt cx="1928572" cy="744317"/>
          </a:xfrm>
        </p:grpSpPr>
        <p:grpSp>
          <p:nvGrpSpPr>
            <p:cNvPr id="272" name="Group 271">
              <a:extLst>
                <a:ext uri="{FF2B5EF4-FFF2-40B4-BE49-F238E27FC236}">
                  <a16:creationId xmlns:a16="http://schemas.microsoft.com/office/drawing/2014/main" id="{A5FB95C9-70C5-068D-FB51-D2D80A1396A0}"/>
                </a:ext>
              </a:extLst>
            </p:cNvPr>
            <p:cNvGrpSpPr/>
            <p:nvPr/>
          </p:nvGrpSpPr>
          <p:grpSpPr>
            <a:xfrm>
              <a:off x="8239366" y="1003521"/>
              <a:ext cx="1928572" cy="744317"/>
              <a:chOff x="602296" y="2994292"/>
              <a:chExt cx="1928572" cy="744317"/>
            </a:xfrm>
          </p:grpSpPr>
          <p:sp>
            <p:nvSpPr>
              <p:cNvPr id="274" name="Rectangle: Rounded Corners 273">
                <a:extLst>
                  <a:ext uri="{FF2B5EF4-FFF2-40B4-BE49-F238E27FC236}">
                    <a16:creationId xmlns:a16="http://schemas.microsoft.com/office/drawing/2014/main" id="{7D3D7A0C-C375-B399-4942-E9233585AFD6}"/>
                  </a:ext>
                </a:extLst>
              </p:cNvPr>
              <p:cNvSpPr/>
              <p:nvPr/>
            </p:nvSpPr>
            <p:spPr bwMode="auto">
              <a:xfrm>
                <a:off x="602296" y="3000490"/>
                <a:ext cx="1928572" cy="738119"/>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75" name="Text Placeholder 46">
                <a:extLst>
                  <a:ext uri="{FF2B5EF4-FFF2-40B4-BE49-F238E27FC236}">
                    <a16:creationId xmlns:a16="http://schemas.microsoft.com/office/drawing/2014/main" id="{ACC4E157-91F9-E259-291D-AF6E643A4528}"/>
                  </a:ext>
                </a:extLst>
              </p:cNvPr>
              <p:cNvSpPr txBox="1">
                <a:spLocks/>
              </p:cNvSpPr>
              <p:nvPr/>
            </p:nvSpPr>
            <p:spPr>
              <a:xfrm>
                <a:off x="1274231" y="2994292"/>
                <a:ext cx="1134399" cy="738118"/>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1"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a:ea typeface="+mn-ea"/>
                    <a:cs typeface="Segoe UI" panose="020B0502040204020203" pitchFamily="34" charset="0"/>
                  </a:rPr>
                  <a:t>PL-200: </a:t>
                </a: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 Power Platform Functional Consultant</a:t>
                </a:r>
              </a:p>
            </p:txBody>
          </p:sp>
        </p:grpSp>
        <p:pic>
          <p:nvPicPr>
            <p:cNvPr id="273" name="Graphic 272">
              <a:extLst>
                <a:ext uri="{FF2B5EF4-FFF2-40B4-BE49-F238E27FC236}">
                  <a16:creationId xmlns:a16="http://schemas.microsoft.com/office/drawing/2014/main" id="{46D04BD9-3299-EA53-B1B8-59D63F6DD7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58415" y="1065213"/>
              <a:ext cx="633838" cy="633838"/>
            </a:xfrm>
            <a:prstGeom prst="rect">
              <a:avLst/>
            </a:prstGeom>
          </p:spPr>
        </p:pic>
      </p:grpSp>
      <p:sp>
        <p:nvSpPr>
          <p:cNvPr id="277" name="Text Placeholder 46">
            <a:extLst>
              <a:ext uri="{FF2B5EF4-FFF2-40B4-BE49-F238E27FC236}">
                <a16:creationId xmlns:a16="http://schemas.microsoft.com/office/drawing/2014/main" id="{AC40EF3F-063D-B27C-A18C-77DF64F1C574}"/>
              </a:ext>
            </a:extLst>
          </p:cNvPr>
          <p:cNvSpPr txBox="1">
            <a:spLocks/>
          </p:cNvSpPr>
          <p:nvPr/>
        </p:nvSpPr>
        <p:spPr>
          <a:xfrm>
            <a:off x="10603101" y="2831394"/>
            <a:ext cx="1469072" cy="3811686"/>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50000"/>
              </a:lnSpc>
              <a:spcBef>
                <a:spcPts val="0"/>
              </a:spcBef>
              <a:spcAft>
                <a:spcPts val="0"/>
              </a:spcAft>
              <a:buClrTx/>
              <a:buSzPct val="90000"/>
              <a:buFont typeface="Wingdings" panose="05000000000000000000" pitchFamily="2" charset="2"/>
              <a:buNone/>
              <a:tabLst/>
              <a:defRPr/>
            </a:pPr>
            <a:r>
              <a:rPr kumimoji="0" lang="en-US" sz="1400" b="1" i="0" u="none" strike="noStrike" kern="1200" cap="none" spc="0" normalizeH="0" baseline="0" noProof="0">
                <a:ln>
                  <a:noFill/>
                </a:ln>
                <a:solidFill>
                  <a:srgbClr val="C73ECC">
                    <a:lumMod val="50000"/>
                  </a:srgbClr>
                </a:solidFill>
                <a:effectLst/>
                <a:uLnTx/>
                <a:uFillTx/>
                <a:latin typeface="Segoe UI"/>
                <a:ea typeface="+mn-ea"/>
                <a:cs typeface="Segoe UI" panose="020B0502040204020203" pitchFamily="34" charset="0"/>
              </a:rPr>
              <a:t>Careers</a:t>
            </a:r>
          </a:p>
          <a:p>
            <a:pPr marL="0" marR="0" lvl="0" indent="0" algn="l" defTabSz="932742" rtl="0" eaLnBrk="1" fontAlgn="auto" latinLnBrk="0" hangingPunct="1">
              <a:lnSpc>
                <a:spcPct val="150000"/>
              </a:lnSpc>
              <a:spcBef>
                <a:spcPts val="0"/>
              </a:spcBef>
              <a:spcAft>
                <a:spcPts val="0"/>
              </a:spcAft>
              <a:buClrTx/>
              <a:buSzPct val="90000"/>
              <a:buFont typeface="Wingdings" panose="05000000000000000000" pitchFamily="2" charset="2"/>
              <a:buNone/>
              <a:tabLst/>
              <a:defRPr/>
            </a:pPr>
            <a:endParaRPr kumimoji="0" lang="en-US" sz="1200" b="1" i="0" u="none" strike="noStrike" kern="1200" cap="none" spc="0" normalizeH="0" baseline="0" noProof="0">
              <a:ln>
                <a:noFill/>
              </a:ln>
              <a:solidFill>
                <a:srgbClr val="C73ECC">
                  <a:lumMod val="50000"/>
                </a:srgbClr>
              </a:solidFill>
              <a:effectLst/>
              <a:uLnTx/>
              <a:uFillTx/>
              <a:latin typeface="Segoe UI"/>
              <a:ea typeface="+mn-ea"/>
              <a:cs typeface="Segoe UI" panose="020B0502040204020203" pitchFamily="34" charset="0"/>
            </a:endParaRPr>
          </a:p>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AI Engineer</a:t>
            </a:r>
          </a:p>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AI Ethicist</a:t>
            </a:r>
          </a:p>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AI Trainer</a:t>
            </a:r>
          </a:p>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AI Interpreter</a:t>
            </a:r>
          </a:p>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AI Augmentation</a:t>
            </a:r>
            <a:r>
              <a:rPr kumimoji="0" lang="ro-RO"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 </a:t>
            </a:r>
            <a:r>
              <a:rPr kumimoji="0" lang="en-US"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Specialist</a:t>
            </a:r>
          </a:p>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AI Business Strategists</a:t>
            </a:r>
          </a:p>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Data Scientist</a:t>
            </a:r>
          </a:p>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Data Analyst</a:t>
            </a:r>
          </a:p>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Data Engineer</a:t>
            </a:r>
          </a:p>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App Maker</a:t>
            </a:r>
          </a:p>
          <a:p>
            <a:pPr marL="0" marR="0" lvl="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Business Analyst</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endPar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endParaRPr>
          </a:p>
        </p:txBody>
      </p:sp>
      <p:sp>
        <p:nvSpPr>
          <p:cNvPr id="281" name="Text Placeholder 46">
            <a:extLst>
              <a:ext uri="{FF2B5EF4-FFF2-40B4-BE49-F238E27FC236}">
                <a16:creationId xmlns:a16="http://schemas.microsoft.com/office/drawing/2014/main" id="{985990D5-C26B-4039-7371-53D5176EABA1}"/>
              </a:ext>
            </a:extLst>
          </p:cNvPr>
          <p:cNvSpPr txBox="1">
            <a:spLocks/>
          </p:cNvSpPr>
          <p:nvPr/>
        </p:nvSpPr>
        <p:spPr>
          <a:xfrm>
            <a:off x="9155495" y="6234599"/>
            <a:ext cx="1134399" cy="282093"/>
          </a:xfrm>
          <a:prstGeom prst="rect">
            <a:avLst/>
          </a:prstGeom>
        </p:spPr>
        <p:txBody>
          <a:bodyPr lIns="0" tIns="0" rIns="0" bIns="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32742" rtl="0" eaLnBrk="1" fontAlgn="auto" latinLnBrk="0" hangingPunct="1">
              <a:lnSpc>
                <a:spcPct val="150000"/>
              </a:lnSpc>
              <a:spcBef>
                <a:spcPts val="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Advanced</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endPar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endParaRPr>
          </a:p>
        </p:txBody>
      </p:sp>
      <p:sp>
        <p:nvSpPr>
          <p:cNvPr id="282" name="Text Placeholder 46">
            <a:extLst>
              <a:ext uri="{FF2B5EF4-FFF2-40B4-BE49-F238E27FC236}">
                <a16:creationId xmlns:a16="http://schemas.microsoft.com/office/drawing/2014/main" id="{8379CE4E-432B-EFBC-6527-F9C4919281B8}"/>
              </a:ext>
            </a:extLst>
          </p:cNvPr>
          <p:cNvSpPr txBox="1">
            <a:spLocks/>
          </p:cNvSpPr>
          <p:nvPr/>
        </p:nvSpPr>
        <p:spPr>
          <a:xfrm>
            <a:off x="6081807" y="6239180"/>
            <a:ext cx="1134399" cy="282093"/>
          </a:xfrm>
          <a:prstGeom prst="rect">
            <a:avLst/>
          </a:prstGeom>
        </p:spPr>
        <p:txBody>
          <a:bodyPr lIns="0" tIns="0" rIns="0" bIns="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32742" rtl="0" eaLnBrk="1" fontAlgn="auto" latinLnBrk="0" hangingPunct="1">
              <a:lnSpc>
                <a:spcPct val="150000"/>
              </a:lnSpc>
              <a:spcBef>
                <a:spcPts val="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Intermediate</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endPar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endParaRPr>
          </a:p>
        </p:txBody>
      </p:sp>
      <p:sp>
        <p:nvSpPr>
          <p:cNvPr id="62" name="Oval 61">
            <a:extLst>
              <a:ext uri="{FF2B5EF4-FFF2-40B4-BE49-F238E27FC236}">
                <a16:creationId xmlns:a16="http://schemas.microsoft.com/office/drawing/2014/main" id="{B770B12E-B1CE-109B-3FA0-1F930A2D9747}"/>
              </a:ext>
              <a:ext uri="{C183D7F6-B498-43B3-948B-1728B52AA6E4}">
                <adec:decorative xmlns:adec="http://schemas.microsoft.com/office/drawing/2017/decorative" val="1"/>
              </a:ext>
            </a:extLst>
          </p:cNvPr>
          <p:cNvSpPr/>
          <p:nvPr/>
        </p:nvSpPr>
        <p:spPr bwMode="auto">
          <a:xfrm>
            <a:off x="11708859" y="3083507"/>
            <a:ext cx="311259" cy="311259"/>
          </a:xfrm>
          <a:prstGeom prst="ellipse">
            <a:avLst/>
          </a:prstGeom>
          <a:gradFill flip="none" rotWithShape="1">
            <a:gsLst>
              <a:gs pos="26000">
                <a:srgbClr val="FFFFFF"/>
              </a:gs>
              <a:gs pos="100000">
                <a:srgbClr val="FFFFFF">
                  <a:alpha val="0"/>
                </a:srgbClr>
              </a:gs>
            </a:gsLst>
            <a:path path="circle">
              <a:fillToRect l="50000" t="50000" r="50000" b="50000"/>
            </a:path>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44" name="TextBox 43">
            <a:extLst>
              <a:ext uri="{FF2B5EF4-FFF2-40B4-BE49-F238E27FC236}">
                <a16:creationId xmlns:a16="http://schemas.microsoft.com/office/drawing/2014/main" id="{7628D195-CCD7-AA4B-9EA6-A0C271B8329B}"/>
              </a:ext>
            </a:extLst>
          </p:cNvPr>
          <p:cNvSpPr txBox="1"/>
          <p:nvPr/>
        </p:nvSpPr>
        <p:spPr>
          <a:xfrm>
            <a:off x="569570" y="6606158"/>
            <a:ext cx="6241786" cy="15388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50" normalizeH="0" baseline="0" noProof="0">
                <a:ln w="3175">
                  <a:noFill/>
                </a:ln>
                <a:gradFill>
                  <a:gsLst>
                    <a:gs pos="0">
                      <a:srgbClr val="661C69"/>
                    </a:gs>
                    <a:gs pos="100000">
                      <a:srgbClr val="FC5449"/>
                    </a:gs>
                  </a:gsLst>
                  <a:lin ang="0" scaled="0"/>
                </a:gradFill>
                <a:effectLst/>
                <a:uLnTx/>
                <a:uFillTx/>
                <a:latin typeface="Segoe UI Semibold"/>
                <a:ea typeface="+mn-ea"/>
                <a:cs typeface="Segoe UI" pitchFamily="34" charset="0"/>
              </a:rPr>
              <a:t>https://aka.ms/MSLearn | Learning Modules, recommended hours, exam objectives</a:t>
            </a:r>
            <a:endParaRPr kumimoji="0" lang="en-US" sz="2400" b="0" i="0" u="none" strike="noStrike" kern="1200" cap="none" spc="-50" normalizeH="0" baseline="0" noProof="0">
              <a:ln w="3175">
                <a:noFill/>
              </a:ln>
              <a:gradFill>
                <a:gsLst>
                  <a:gs pos="0">
                    <a:srgbClr val="661C69"/>
                  </a:gs>
                  <a:gs pos="100000">
                    <a:srgbClr val="FC5449"/>
                  </a:gs>
                </a:gsLst>
                <a:lin ang="0" scaled="0"/>
              </a:gradFill>
              <a:effectLst/>
              <a:uLnTx/>
              <a:uFillTx/>
              <a:latin typeface="Segoe UI Semibold"/>
              <a:ea typeface="+mn-ea"/>
              <a:cs typeface="Segoe UI" pitchFamily="34" charset="0"/>
            </a:endParaRPr>
          </a:p>
        </p:txBody>
      </p:sp>
      <p:sp>
        <p:nvSpPr>
          <p:cNvPr id="45" name="Text Placeholder 46">
            <a:extLst>
              <a:ext uri="{FF2B5EF4-FFF2-40B4-BE49-F238E27FC236}">
                <a16:creationId xmlns:a16="http://schemas.microsoft.com/office/drawing/2014/main" id="{5A3E227F-DCC0-D6BB-33B8-41A87F7A712C}"/>
              </a:ext>
            </a:extLst>
          </p:cNvPr>
          <p:cNvSpPr txBox="1">
            <a:spLocks/>
          </p:cNvSpPr>
          <p:nvPr/>
        </p:nvSpPr>
        <p:spPr>
          <a:xfrm>
            <a:off x="4668347" y="6239181"/>
            <a:ext cx="1134399" cy="282093"/>
          </a:xfrm>
          <a:prstGeom prst="rect">
            <a:avLst/>
          </a:prstGeom>
        </p:spPr>
        <p:txBody>
          <a:bodyPr lIns="0" tIns="0" rIns="0" bIns="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32742" rtl="0" eaLnBrk="1" fontAlgn="auto" latinLnBrk="0" hangingPunct="1">
              <a:lnSpc>
                <a:spcPct val="150000"/>
              </a:lnSpc>
              <a:spcBef>
                <a:spcPts val="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Fundamentals </a:t>
            </a:r>
          </a:p>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endPar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endParaRPr>
          </a:p>
        </p:txBody>
      </p:sp>
      <p:cxnSp>
        <p:nvCxnSpPr>
          <p:cNvPr id="48" name="Straight Arrow Connector 47">
            <a:extLst>
              <a:ext uri="{FF2B5EF4-FFF2-40B4-BE49-F238E27FC236}">
                <a16:creationId xmlns:a16="http://schemas.microsoft.com/office/drawing/2014/main" id="{F63B0F4D-66CA-C951-45AD-4F83C2D5D351}"/>
              </a:ext>
              <a:ext uri="{C183D7F6-B498-43B3-948B-1728B52AA6E4}">
                <adec:decorative xmlns:adec="http://schemas.microsoft.com/office/drawing/2017/decorative" val="1"/>
              </a:ext>
            </a:extLst>
          </p:cNvPr>
          <p:cNvCxnSpPr>
            <a:cxnSpLocks/>
          </p:cNvCxnSpPr>
          <p:nvPr/>
        </p:nvCxnSpPr>
        <p:spPr>
          <a:xfrm>
            <a:off x="2830097" y="6403844"/>
            <a:ext cx="1932000" cy="0"/>
          </a:xfrm>
          <a:prstGeom prst="straightConnector1">
            <a:avLst/>
          </a:prstGeom>
          <a:noFill/>
          <a:ln w="22225" cap="flat" cmpd="sng" algn="ctr">
            <a:solidFill>
              <a:srgbClr val="FFFFFF"/>
            </a:solidFill>
            <a:prstDash val="solid"/>
            <a:headEnd type="none" w="med" len="med"/>
            <a:tailEnd type="triangle" w="med" len="med"/>
          </a:ln>
          <a:effectLst/>
        </p:spPr>
      </p:cxnSp>
      <p:cxnSp>
        <p:nvCxnSpPr>
          <p:cNvPr id="94" name="Straight Connector 93">
            <a:extLst>
              <a:ext uri="{FF2B5EF4-FFF2-40B4-BE49-F238E27FC236}">
                <a16:creationId xmlns:a16="http://schemas.microsoft.com/office/drawing/2014/main" id="{D07CF280-164E-0CED-D92A-C56E942049C6}"/>
              </a:ext>
              <a:ext uri="{C183D7F6-B498-43B3-948B-1728B52AA6E4}">
                <adec:decorative xmlns:adec="http://schemas.microsoft.com/office/drawing/2017/decorative" val="1"/>
              </a:ext>
            </a:extLst>
          </p:cNvPr>
          <p:cNvCxnSpPr>
            <a:cxnSpLocks/>
          </p:cNvCxnSpPr>
          <p:nvPr/>
        </p:nvCxnSpPr>
        <p:spPr>
          <a:xfrm>
            <a:off x="4218237" y="5720853"/>
            <a:ext cx="574981" cy="15527"/>
          </a:xfrm>
          <a:prstGeom prst="line">
            <a:avLst/>
          </a:prstGeom>
          <a:ln w="28575">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10" name="Group 109">
            <a:extLst>
              <a:ext uri="{FF2B5EF4-FFF2-40B4-BE49-F238E27FC236}">
                <a16:creationId xmlns:a16="http://schemas.microsoft.com/office/drawing/2014/main" id="{6E838538-9324-1591-9F4E-4DB3833B4FC6}"/>
              </a:ext>
            </a:extLst>
          </p:cNvPr>
          <p:cNvGrpSpPr/>
          <p:nvPr/>
        </p:nvGrpSpPr>
        <p:grpSpPr>
          <a:xfrm>
            <a:off x="8020934" y="5006534"/>
            <a:ext cx="366429" cy="54891"/>
            <a:chOff x="5783560" y="312413"/>
            <a:chExt cx="750385" cy="628776"/>
          </a:xfrm>
        </p:grpSpPr>
        <p:sp>
          <p:nvSpPr>
            <p:cNvPr id="111" name="Rectangle: Rounded Corners 48">
              <a:extLst>
                <a:ext uri="{FF2B5EF4-FFF2-40B4-BE49-F238E27FC236}">
                  <a16:creationId xmlns:a16="http://schemas.microsoft.com/office/drawing/2014/main" id="{BA7787DE-34BB-60E3-6892-7049EB477D0C}"/>
                </a:ext>
              </a:extLst>
            </p:cNvPr>
            <p:cNvSpPr/>
            <p:nvPr/>
          </p:nvSpPr>
          <p:spPr bwMode="auto">
            <a:xfrm rot="5400000">
              <a:off x="5765210" y="330763"/>
              <a:ext cx="349139" cy="312440"/>
            </a:xfrm>
            <a:custGeom>
              <a:avLst/>
              <a:gdLst>
                <a:gd name="connsiteX0" fmla="*/ 0 w 1860294"/>
                <a:gd name="connsiteY0" fmla="*/ 288737 h 1732388"/>
                <a:gd name="connsiteX1" fmla="*/ 288737 w 1860294"/>
                <a:gd name="connsiteY1" fmla="*/ 0 h 1732388"/>
                <a:gd name="connsiteX2" fmla="*/ 1571557 w 1860294"/>
                <a:gd name="connsiteY2" fmla="*/ 0 h 1732388"/>
                <a:gd name="connsiteX3" fmla="*/ 1860294 w 1860294"/>
                <a:gd name="connsiteY3" fmla="*/ 288737 h 1732388"/>
                <a:gd name="connsiteX4" fmla="*/ 1860294 w 1860294"/>
                <a:gd name="connsiteY4" fmla="*/ 1443651 h 1732388"/>
                <a:gd name="connsiteX5" fmla="*/ 1571557 w 1860294"/>
                <a:gd name="connsiteY5" fmla="*/ 1732388 h 1732388"/>
                <a:gd name="connsiteX6" fmla="*/ 288737 w 1860294"/>
                <a:gd name="connsiteY6" fmla="*/ 1732388 h 1732388"/>
                <a:gd name="connsiteX7" fmla="*/ 0 w 1860294"/>
                <a:gd name="connsiteY7" fmla="*/ 1443651 h 1732388"/>
                <a:gd name="connsiteX8" fmla="*/ 0 w 1860294"/>
                <a:gd name="connsiteY8" fmla="*/ 288737 h 1732388"/>
                <a:gd name="connsiteX0" fmla="*/ 1860294 w 1951734"/>
                <a:gd name="connsiteY0" fmla="*/ 288737 h 1732388"/>
                <a:gd name="connsiteX1" fmla="*/ 1860294 w 1951734"/>
                <a:gd name="connsiteY1" fmla="*/ 1443651 h 1732388"/>
                <a:gd name="connsiteX2" fmla="*/ 1571557 w 1951734"/>
                <a:gd name="connsiteY2" fmla="*/ 1732388 h 1732388"/>
                <a:gd name="connsiteX3" fmla="*/ 288737 w 1951734"/>
                <a:gd name="connsiteY3" fmla="*/ 1732388 h 1732388"/>
                <a:gd name="connsiteX4" fmla="*/ 0 w 1951734"/>
                <a:gd name="connsiteY4" fmla="*/ 1443651 h 1732388"/>
                <a:gd name="connsiteX5" fmla="*/ 0 w 1951734"/>
                <a:gd name="connsiteY5" fmla="*/ 288737 h 1732388"/>
                <a:gd name="connsiteX6" fmla="*/ 288737 w 1951734"/>
                <a:gd name="connsiteY6" fmla="*/ 0 h 1732388"/>
                <a:gd name="connsiteX7" fmla="*/ 1571557 w 1951734"/>
                <a:gd name="connsiteY7" fmla="*/ 0 h 1732388"/>
                <a:gd name="connsiteX8" fmla="*/ 1951734 w 1951734"/>
                <a:gd name="connsiteY8" fmla="*/ 380177 h 1732388"/>
                <a:gd name="connsiteX0" fmla="*/ 1860294 w 1860294"/>
                <a:gd name="connsiteY0" fmla="*/ 288737 h 1732388"/>
                <a:gd name="connsiteX1" fmla="*/ 1860294 w 1860294"/>
                <a:gd name="connsiteY1" fmla="*/ 1443651 h 1732388"/>
                <a:gd name="connsiteX2" fmla="*/ 1571557 w 1860294"/>
                <a:gd name="connsiteY2" fmla="*/ 1732388 h 1732388"/>
                <a:gd name="connsiteX3" fmla="*/ 288737 w 1860294"/>
                <a:gd name="connsiteY3" fmla="*/ 1732388 h 1732388"/>
                <a:gd name="connsiteX4" fmla="*/ 0 w 1860294"/>
                <a:gd name="connsiteY4" fmla="*/ 1443651 h 1732388"/>
                <a:gd name="connsiteX5" fmla="*/ 0 w 1860294"/>
                <a:gd name="connsiteY5" fmla="*/ 288737 h 1732388"/>
                <a:gd name="connsiteX6" fmla="*/ 288737 w 1860294"/>
                <a:gd name="connsiteY6" fmla="*/ 0 h 1732388"/>
                <a:gd name="connsiteX7" fmla="*/ 1571557 w 1860294"/>
                <a:gd name="connsiteY7" fmla="*/ 0 h 1732388"/>
                <a:gd name="connsiteX0" fmla="*/ 1860294 w 1860294"/>
                <a:gd name="connsiteY0" fmla="*/ 1443651 h 1732388"/>
                <a:gd name="connsiteX1" fmla="*/ 1571557 w 1860294"/>
                <a:gd name="connsiteY1" fmla="*/ 1732388 h 1732388"/>
                <a:gd name="connsiteX2" fmla="*/ 288737 w 1860294"/>
                <a:gd name="connsiteY2" fmla="*/ 1732388 h 1732388"/>
                <a:gd name="connsiteX3" fmla="*/ 0 w 1860294"/>
                <a:gd name="connsiteY3" fmla="*/ 1443651 h 1732388"/>
                <a:gd name="connsiteX4" fmla="*/ 0 w 1860294"/>
                <a:gd name="connsiteY4" fmla="*/ 288737 h 1732388"/>
                <a:gd name="connsiteX5" fmla="*/ 288737 w 1860294"/>
                <a:gd name="connsiteY5" fmla="*/ 0 h 1732388"/>
                <a:gd name="connsiteX6" fmla="*/ 1571557 w 1860294"/>
                <a:gd name="connsiteY6" fmla="*/ 0 h 1732388"/>
                <a:gd name="connsiteX0" fmla="*/ 1571557 w 1571557"/>
                <a:gd name="connsiteY0" fmla="*/ 1732388 h 1732388"/>
                <a:gd name="connsiteX1" fmla="*/ 288737 w 1571557"/>
                <a:gd name="connsiteY1" fmla="*/ 1732388 h 1732388"/>
                <a:gd name="connsiteX2" fmla="*/ 0 w 1571557"/>
                <a:gd name="connsiteY2" fmla="*/ 1443651 h 1732388"/>
                <a:gd name="connsiteX3" fmla="*/ 0 w 1571557"/>
                <a:gd name="connsiteY3" fmla="*/ 288737 h 1732388"/>
                <a:gd name="connsiteX4" fmla="*/ 288737 w 1571557"/>
                <a:gd name="connsiteY4" fmla="*/ 0 h 1732388"/>
                <a:gd name="connsiteX5" fmla="*/ 1571557 w 1571557"/>
                <a:gd name="connsiteY5" fmla="*/ 0 h 1732388"/>
                <a:gd name="connsiteX0" fmla="*/ 288737 w 1571557"/>
                <a:gd name="connsiteY0" fmla="*/ 1732388 h 1732388"/>
                <a:gd name="connsiteX1" fmla="*/ 0 w 1571557"/>
                <a:gd name="connsiteY1" fmla="*/ 1443651 h 1732388"/>
                <a:gd name="connsiteX2" fmla="*/ 0 w 1571557"/>
                <a:gd name="connsiteY2" fmla="*/ 288737 h 1732388"/>
                <a:gd name="connsiteX3" fmla="*/ 288737 w 1571557"/>
                <a:gd name="connsiteY3" fmla="*/ 0 h 1732388"/>
                <a:gd name="connsiteX4" fmla="*/ 1571557 w 1571557"/>
                <a:gd name="connsiteY4" fmla="*/ 0 h 1732388"/>
                <a:gd name="connsiteX0" fmla="*/ 0 w 1571557"/>
                <a:gd name="connsiteY0" fmla="*/ 1443651 h 1443651"/>
                <a:gd name="connsiteX1" fmla="*/ 0 w 1571557"/>
                <a:gd name="connsiteY1" fmla="*/ 288737 h 1443651"/>
                <a:gd name="connsiteX2" fmla="*/ 288737 w 1571557"/>
                <a:gd name="connsiteY2" fmla="*/ 0 h 1443651"/>
                <a:gd name="connsiteX3" fmla="*/ 1571557 w 1571557"/>
                <a:gd name="connsiteY3" fmla="*/ 0 h 1443651"/>
                <a:gd name="connsiteX0" fmla="*/ 0 w 1035848"/>
                <a:gd name="connsiteY0" fmla="*/ 1443651 h 1443651"/>
                <a:gd name="connsiteX1" fmla="*/ 0 w 1035848"/>
                <a:gd name="connsiteY1" fmla="*/ 288737 h 1443651"/>
                <a:gd name="connsiteX2" fmla="*/ 288737 w 1035848"/>
                <a:gd name="connsiteY2" fmla="*/ 0 h 1443651"/>
                <a:gd name="connsiteX3" fmla="*/ 1035848 w 1035848"/>
                <a:gd name="connsiteY3" fmla="*/ 0 h 1443651"/>
                <a:gd name="connsiteX0" fmla="*/ 3 w 1035848"/>
                <a:gd name="connsiteY0" fmla="*/ 538488 h 538488"/>
                <a:gd name="connsiteX1" fmla="*/ 0 w 1035848"/>
                <a:gd name="connsiteY1" fmla="*/ 288737 h 538488"/>
                <a:gd name="connsiteX2" fmla="*/ 288737 w 1035848"/>
                <a:gd name="connsiteY2" fmla="*/ 0 h 538488"/>
                <a:gd name="connsiteX3" fmla="*/ 1035848 w 1035848"/>
                <a:gd name="connsiteY3" fmla="*/ 0 h 538488"/>
                <a:gd name="connsiteX0" fmla="*/ 3 w 601739"/>
                <a:gd name="connsiteY0" fmla="*/ 538488 h 538488"/>
                <a:gd name="connsiteX1" fmla="*/ 0 w 601739"/>
                <a:gd name="connsiteY1" fmla="*/ 288737 h 538488"/>
                <a:gd name="connsiteX2" fmla="*/ 288737 w 601739"/>
                <a:gd name="connsiteY2" fmla="*/ 0 h 538488"/>
                <a:gd name="connsiteX3" fmla="*/ 601739 w 601739"/>
                <a:gd name="connsiteY3" fmla="*/ 0 h 538488"/>
              </a:gdLst>
              <a:ahLst/>
              <a:cxnLst>
                <a:cxn ang="0">
                  <a:pos x="connsiteX0" y="connsiteY0"/>
                </a:cxn>
                <a:cxn ang="0">
                  <a:pos x="connsiteX1" y="connsiteY1"/>
                </a:cxn>
                <a:cxn ang="0">
                  <a:pos x="connsiteX2" y="connsiteY2"/>
                </a:cxn>
                <a:cxn ang="0">
                  <a:pos x="connsiteX3" y="connsiteY3"/>
                </a:cxn>
              </a:cxnLst>
              <a:rect l="l" t="t" r="r" b="b"/>
              <a:pathLst>
                <a:path w="601739" h="538488">
                  <a:moveTo>
                    <a:pt x="3" y="538488"/>
                  </a:moveTo>
                  <a:cubicBezTo>
                    <a:pt x="2" y="455238"/>
                    <a:pt x="1" y="371987"/>
                    <a:pt x="0" y="288737"/>
                  </a:cubicBezTo>
                  <a:cubicBezTo>
                    <a:pt x="0" y="129272"/>
                    <a:pt x="129272" y="0"/>
                    <a:pt x="288737" y="0"/>
                  </a:cubicBezTo>
                  <a:lnTo>
                    <a:pt x="601739" y="0"/>
                  </a:lnTo>
                </a:path>
              </a:pathLst>
            </a:cu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12" name="Rectangle: Rounded Corners 48">
              <a:extLst>
                <a:ext uri="{FF2B5EF4-FFF2-40B4-BE49-F238E27FC236}">
                  <a16:creationId xmlns:a16="http://schemas.microsoft.com/office/drawing/2014/main" id="{D14D400E-F442-D49B-5563-4F23391643EB}"/>
                </a:ext>
              </a:extLst>
            </p:cNvPr>
            <p:cNvSpPr/>
            <p:nvPr/>
          </p:nvSpPr>
          <p:spPr bwMode="auto">
            <a:xfrm rot="16200000">
              <a:off x="6140404" y="547648"/>
              <a:ext cx="349139" cy="437943"/>
            </a:xfrm>
            <a:custGeom>
              <a:avLst/>
              <a:gdLst>
                <a:gd name="connsiteX0" fmla="*/ 0 w 1860294"/>
                <a:gd name="connsiteY0" fmla="*/ 288737 h 1732388"/>
                <a:gd name="connsiteX1" fmla="*/ 288737 w 1860294"/>
                <a:gd name="connsiteY1" fmla="*/ 0 h 1732388"/>
                <a:gd name="connsiteX2" fmla="*/ 1571557 w 1860294"/>
                <a:gd name="connsiteY2" fmla="*/ 0 h 1732388"/>
                <a:gd name="connsiteX3" fmla="*/ 1860294 w 1860294"/>
                <a:gd name="connsiteY3" fmla="*/ 288737 h 1732388"/>
                <a:gd name="connsiteX4" fmla="*/ 1860294 w 1860294"/>
                <a:gd name="connsiteY4" fmla="*/ 1443651 h 1732388"/>
                <a:gd name="connsiteX5" fmla="*/ 1571557 w 1860294"/>
                <a:gd name="connsiteY5" fmla="*/ 1732388 h 1732388"/>
                <a:gd name="connsiteX6" fmla="*/ 288737 w 1860294"/>
                <a:gd name="connsiteY6" fmla="*/ 1732388 h 1732388"/>
                <a:gd name="connsiteX7" fmla="*/ 0 w 1860294"/>
                <a:gd name="connsiteY7" fmla="*/ 1443651 h 1732388"/>
                <a:gd name="connsiteX8" fmla="*/ 0 w 1860294"/>
                <a:gd name="connsiteY8" fmla="*/ 288737 h 1732388"/>
                <a:gd name="connsiteX0" fmla="*/ 1860294 w 1951734"/>
                <a:gd name="connsiteY0" fmla="*/ 288737 h 1732388"/>
                <a:gd name="connsiteX1" fmla="*/ 1860294 w 1951734"/>
                <a:gd name="connsiteY1" fmla="*/ 1443651 h 1732388"/>
                <a:gd name="connsiteX2" fmla="*/ 1571557 w 1951734"/>
                <a:gd name="connsiteY2" fmla="*/ 1732388 h 1732388"/>
                <a:gd name="connsiteX3" fmla="*/ 288737 w 1951734"/>
                <a:gd name="connsiteY3" fmla="*/ 1732388 h 1732388"/>
                <a:gd name="connsiteX4" fmla="*/ 0 w 1951734"/>
                <a:gd name="connsiteY4" fmla="*/ 1443651 h 1732388"/>
                <a:gd name="connsiteX5" fmla="*/ 0 w 1951734"/>
                <a:gd name="connsiteY5" fmla="*/ 288737 h 1732388"/>
                <a:gd name="connsiteX6" fmla="*/ 288737 w 1951734"/>
                <a:gd name="connsiteY6" fmla="*/ 0 h 1732388"/>
                <a:gd name="connsiteX7" fmla="*/ 1571557 w 1951734"/>
                <a:gd name="connsiteY7" fmla="*/ 0 h 1732388"/>
                <a:gd name="connsiteX8" fmla="*/ 1951734 w 1951734"/>
                <a:gd name="connsiteY8" fmla="*/ 380177 h 1732388"/>
                <a:gd name="connsiteX0" fmla="*/ 1860294 w 1860294"/>
                <a:gd name="connsiteY0" fmla="*/ 288737 h 1732388"/>
                <a:gd name="connsiteX1" fmla="*/ 1860294 w 1860294"/>
                <a:gd name="connsiteY1" fmla="*/ 1443651 h 1732388"/>
                <a:gd name="connsiteX2" fmla="*/ 1571557 w 1860294"/>
                <a:gd name="connsiteY2" fmla="*/ 1732388 h 1732388"/>
                <a:gd name="connsiteX3" fmla="*/ 288737 w 1860294"/>
                <a:gd name="connsiteY3" fmla="*/ 1732388 h 1732388"/>
                <a:gd name="connsiteX4" fmla="*/ 0 w 1860294"/>
                <a:gd name="connsiteY4" fmla="*/ 1443651 h 1732388"/>
                <a:gd name="connsiteX5" fmla="*/ 0 w 1860294"/>
                <a:gd name="connsiteY5" fmla="*/ 288737 h 1732388"/>
                <a:gd name="connsiteX6" fmla="*/ 288737 w 1860294"/>
                <a:gd name="connsiteY6" fmla="*/ 0 h 1732388"/>
                <a:gd name="connsiteX7" fmla="*/ 1571557 w 1860294"/>
                <a:gd name="connsiteY7" fmla="*/ 0 h 1732388"/>
                <a:gd name="connsiteX0" fmla="*/ 1860294 w 1860294"/>
                <a:gd name="connsiteY0" fmla="*/ 1443651 h 1732388"/>
                <a:gd name="connsiteX1" fmla="*/ 1571557 w 1860294"/>
                <a:gd name="connsiteY1" fmla="*/ 1732388 h 1732388"/>
                <a:gd name="connsiteX2" fmla="*/ 288737 w 1860294"/>
                <a:gd name="connsiteY2" fmla="*/ 1732388 h 1732388"/>
                <a:gd name="connsiteX3" fmla="*/ 0 w 1860294"/>
                <a:gd name="connsiteY3" fmla="*/ 1443651 h 1732388"/>
                <a:gd name="connsiteX4" fmla="*/ 0 w 1860294"/>
                <a:gd name="connsiteY4" fmla="*/ 288737 h 1732388"/>
                <a:gd name="connsiteX5" fmla="*/ 288737 w 1860294"/>
                <a:gd name="connsiteY5" fmla="*/ 0 h 1732388"/>
                <a:gd name="connsiteX6" fmla="*/ 1571557 w 1860294"/>
                <a:gd name="connsiteY6" fmla="*/ 0 h 1732388"/>
                <a:gd name="connsiteX0" fmla="*/ 1571557 w 1571557"/>
                <a:gd name="connsiteY0" fmla="*/ 1732388 h 1732388"/>
                <a:gd name="connsiteX1" fmla="*/ 288737 w 1571557"/>
                <a:gd name="connsiteY1" fmla="*/ 1732388 h 1732388"/>
                <a:gd name="connsiteX2" fmla="*/ 0 w 1571557"/>
                <a:gd name="connsiteY2" fmla="*/ 1443651 h 1732388"/>
                <a:gd name="connsiteX3" fmla="*/ 0 w 1571557"/>
                <a:gd name="connsiteY3" fmla="*/ 288737 h 1732388"/>
                <a:gd name="connsiteX4" fmla="*/ 288737 w 1571557"/>
                <a:gd name="connsiteY4" fmla="*/ 0 h 1732388"/>
                <a:gd name="connsiteX5" fmla="*/ 1571557 w 1571557"/>
                <a:gd name="connsiteY5" fmla="*/ 0 h 1732388"/>
                <a:gd name="connsiteX0" fmla="*/ 288737 w 1571557"/>
                <a:gd name="connsiteY0" fmla="*/ 1732388 h 1732388"/>
                <a:gd name="connsiteX1" fmla="*/ 0 w 1571557"/>
                <a:gd name="connsiteY1" fmla="*/ 1443651 h 1732388"/>
                <a:gd name="connsiteX2" fmla="*/ 0 w 1571557"/>
                <a:gd name="connsiteY2" fmla="*/ 288737 h 1732388"/>
                <a:gd name="connsiteX3" fmla="*/ 288737 w 1571557"/>
                <a:gd name="connsiteY3" fmla="*/ 0 h 1732388"/>
                <a:gd name="connsiteX4" fmla="*/ 1571557 w 1571557"/>
                <a:gd name="connsiteY4" fmla="*/ 0 h 1732388"/>
                <a:gd name="connsiteX0" fmla="*/ 0 w 1571557"/>
                <a:gd name="connsiteY0" fmla="*/ 1443651 h 1443651"/>
                <a:gd name="connsiteX1" fmla="*/ 0 w 1571557"/>
                <a:gd name="connsiteY1" fmla="*/ 288737 h 1443651"/>
                <a:gd name="connsiteX2" fmla="*/ 288737 w 1571557"/>
                <a:gd name="connsiteY2" fmla="*/ 0 h 1443651"/>
                <a:gd name="connsiteX3" fmla="*/ 1571557 w 1571557"/>
                <a:gd name="connsiteY3" fmla="*/ 0 h 1443651"/>
                <a:gd name="connsiteX0" fmla="*/ 0 w 1035848"/>
                <a:gd name="connsiteY0" fmla="*/ 1443651 h 1443651"/>
                <a:gd name="connsiteX1" fmla="*/ 0 w 1035848"/>
                <a:gd name="connsiteY1" fmla="*/ 288737 h 1443651"/>
                <a:gd name="connsiteX2" fmla="*/ 288737 w 1035848"/>
                <a:gd name="connsiteY2" fmla="*/ 0 h 1443651"/>
                <a:gd name="connsiteX3" fmla="*/ 1035848 w 1035848"/>
                <a:gd name="connsiteY3" fmla="*/ 0 h 1443651"/>
                <a:gd name="connsiteX0" fmla="*/ 3 w 1035848"/>
                <a:gd name="connsiteY0" fmla="*/ 538488 h 538488"/>
                <a:gd name="connsiteX1" fmla="*/ 0 w 1035848"/>
                <a:gd name="connsiteY1" fmla="*/ 288737 h 538488"/>
                <a:gd name="connsiteX2" fmla="*/ 288737 w 1035848"/>
                <a:gd name="connsiteY2" fmla="*/ 0 h 538488"/>
                <a:gd name="connsiteX3" fmla="*/ 1035848 w 1035848"/>
                <a:gd name="connsiteY3" fmla="*/ 0 h 538488"/>
                <a:gd name="connsiteX0" fmla="*/ 3 w 601739"/>
                <a:gd name="connsiteY0" fmla="*/ 538488 h 538488"/>
                <a:gd name="connsiteX1" fmla="*/ 0 w 601739"/>
                <a:gd name="connsiteY1" fmla="*/ 288737 h 538488"/>
                <a:gd name="connsiteX2" fmla="*/ 288737 w 601739"/>
                <a:gd name="connsiteY2" fmla="*/ 0 h 538488"/>
                <a:gd name="connsiteX3" fmla="*/ 601739 w 601739"/>
                <a:gd name="connsiteY3" fmla="*/ 0 h 538488"/>
                <a:gd name="connsiteX0" fmla="*/ 2 w 601739"/>
                <a:gd name="connsiteY0" fmla="*/ 754793 h 754793"/>
                <a:gd name="connsiteX1" fmla="*/ 0 w 601739"/>
                <a:gd name="connsiteY1" fmla="*/ 288737 h 754793"/>
                <a:gd name="connsiteX2" fmla="*/ 288737 w 601739"/>
                <a:gd name="connsiteY2" fmla="*/ 0 h 754793"/>
                <a:gd name="connsiteX3" fmla="*/ 601739 w 601739"/>
                <a:gd name="connsiteY3" fmla="*/ 0 h 754793"/>
              </a:gdLst>
              <a:ahLst/>
              <a:cxnLst>
                <a:cxn ang="0">
                  <a:pos x="connsiteX0" y="connsiteY0"/>
                </a:cxn>
                <a:cxn ang="0">
                  <a:pos x="connsiteX1" y="connsiteY1"/>
                </a:cxn>
                <a:cxn ang="0">
                  <a:pos x="connsiteX2" y="connsiteY2"/>
                </a:cxn>
                <a:cxn ang="0">
                  <a:pos x="connsiteX3" y="connsiteY3"/>
                </a:cxn>
              </a:cxnLst>
              <a:rect l="l" t="t" r="r" b="b"/>
              <a:pathLst>
                <a:path w="601739" h="754793">
                  <a:moveTo>
                    <a:pt x="2" y="754793"/>
                  </a:moveTo>
                  <a:cubicBezTo>
                    <a:pt x="1" y="671543"/>
                    <a:pt x="1" y="371987"/>
                    <a:pt x="0" y="288737"/>
                  </a:cubicBezTo>
                  <a:cubicBezTo>
                    <a:pt x="0" y="129272"/>
                    <a:pt x="129272" y="0"/>
                    <a:pt x="288737" y="0"/>
                  </a:cubicBezTo>
                  <a:lnTo>
                    <a:pt x="601739" y="0"/>
                  </a:lnTo>
                </a:path>
              </a:pathLst>
            </a:cu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grpSp>
        <p:nvGrpSpPr>
          <p:cNvPr id="115" name="Group 114">
            <a:extLst>
              <a:ext uri="{FF2B5EF4-FFF2-40B4-BE49-F238E27FC236}">
                <a16:creationId xmlns:a16="http://schemas.microsoft.com/office/drawing/2014/main" id="{A8AF4892-3E92-E1EC-AC68-B6CAB61B72E8}"/>
              </a:ext>
            </a:extLst>
          </p:cNvPr>
          <p:cNvGrpSpPr/>
          <p:nvPr/>
        </p:nvGrpSpPr>
        <p:grpSpPr>
          <a:xfrm flipH="1">
            <a:off x="5811301" y="5028212"/>
            <a:ext cx="676444" cy="701839"/>
            <a:chOff x="5783560" y="312413"/>
            <a:chExt cx="750385" cy="594550"/>
          </a:xfrm>
        </p:grpSpPr>
        <p:sp>
          <p:nvSpPr>
            <p:cNvPr id="116" name="Rectangle: Rounded Corners 48">
              <a:extLst>
                <a:ext uri="{FF2B5EF4-FFF2-40B4-BE49-F238E27FC236}">
                  <a16:creationId xmlns:a16="http://schemas.microsoft.com/office/drawing/2014/main" id="{12ADC771-0324-21A5-44F2-4236DAA9290E}"/>
                </a:ext>
              </a:extLst>
            </p:cNvPr>
            <p:cNvSpPr/>
            <p:nvPr/>
          </p:nvSpPr>
          <p:spPr bwMode="auto">
            <a:xfrm rot="5400000">
              <a:off x="5765210" y="330763"/>
              <a:ext cx="349139" cy="312440"/>
            </a:xfrm>
            <a:custGeom>
              <a:avLst/>
              <a:gdLst>
                <a:gd name="connsiteX0" fmla="*/ 0 w 1860294"/>
                <a:gd name="connsiteY0" fmla="*/ 288737 h 1732388"/>
                <a:gd name="connsiteX1" fmla="*/ 288737 w 1860294"/>
                <a:gd name="connsiteY1" fmla="*/ 0 h 1732388"/>
                <a:gd name="connsiteX2" fmla="*/ 1571557 w 1860294"/>
                <a:gd name="connsiteY2" fmla="*/ 0 h 1732388"/>
                <a:gd name="connsiteX3" fmla="*/ 1860294 w 1860294"/>
                <a:gd name="connsiteY3" fmla="*/ 288737 h 1732388"/>
                <a:gd name="connsiteX4" fmla="*/ 1860294 w 1860294"/>
                <a:gd name="connsiteY4" fmla="*/ 1443651 h 1732388"/>
                <a:gd name="connsiteX5" fmla="*/ 1571557 w 1860294"/>
                <a:gd name="connsiteY5" fmla="*/ 1732388 h 1732388"/>
                <a:gd name="connsiteX6" fmla="*/ 288737 w 1860294"/>
                <a:gd name="connsiteY6" fmla="*/ 1732388 h 1732388"/>
                <a:gd name="connsiteX7" fmla="*/ 0 w 1860294"/>
                <a:gd name="connsiteY7" fmla="*/ 1443651 h 1732388"/>
                <a:gd name="connsiteX8" fmla="*/ 0 w 1860294"/>
                <a:gd name="connsiteY8" fmla="*/ 288737 h 1732388"/>
                <a:gd name="connsiteX0" fmla="*/ 1860294 w 1951734"/>
                <a:gd name="connsiteY0" fmla="*/ 288737 h 1732388"/>
                <a:gd name="connsiteX1" fmla="*/ 1860294 w 1951734"/>
                <a:gd name="connsiteY1" fmla="*/ 1443651 h 1732388"/>
                <a:gd name="connsiteX2" fmla="*/ 1571557 w 1951734"/>
                <a:gd name="connsiteY2" fmla="*/ 1732388 h 1732388"/>
                <a:gd name="connsiteX3" fmla="*/ 288737 w 1951734"/>
                <a:gd name="connsiteY3" fmla="*/ 1732388 h 1732388"/>
                <a:gd name="connsiteX4" fmla="*/ 0 w 1951734"/>
                <a:gd name="connsiteY4" fmla="*/ 1443651 h 1732388"/>
                <a:gd name="connsiteX5" fmla="*/ 0 w 1951734"/>
                <a:gd name="connsiteY5" fmla="*/ 288737 h 1732388"/>
                <a:gd name="connsiteX6" fmla="*/ 288737 w 1951734"/>
                <a:gd name="connsiteY6" fmla="*/ 0 h 1732388"/>
                <a:gd name="connsiteX7" fmla="*/ 1571557 w 1951734"/>
                <a:gd name="connsiteY7" fmla="*/ 0 h 1732388"/>
                <a:gd name="connsiteX8" fmla="*/ 1951734 w 1951734"/>
                <a:gd name="connsiteY8" fmla="*/ 380177 h 1732388"/>
                <a:gd name="connsiteX0" fmla="*/ 1860294 w 1860294"/>
                <a:gd name="connsiteY0" fmla="*/ 288737 h 1732388"/>
                <a:gd name="connsiteX1" fmla="*/ 1860294 w 1860294"/>
                <a:gd name="connsiteY1" fmla="*/ 1443651 h 1732388"/>
                <a:gd name="connsiteX2" fmla="*/ 1571557 w 1860294"/>
                <a:gd name="connsiteY2" fmla="*/ 1732388 h 1732388"/>
                <a:gd name="connsiteX3" fmla="*/ 288737 w 1860294"/>
                <a:gd name="connsiteY3" fmla="*/ 1732388 h 1732388"/>
                <a:gd name="connsiteX4" fmla="*/ 0 w 1860294"/>
                <a:gd name="connsiteY4" fmla="*/ 1443651 h 1732388"/>
                <a:gd name="connsiteX5" fmla="*/ 0 w 1860294"/>
                <a:gd name="connsiteY5" fmla="*/ 288737 h 1732388"/>
                <a:gd name="connsiteX6" fmla="*/ 288737 w 1860294"/>
                <a:gd name="connsiteY6" fmla="*/ 0 h 1732388"/>
                <a:gd name="connsiteX7" fmla="*/ 1571557 w 1860294"/>
                <a:gd name="connsiteY7" fmla="*/ 0 h 1732388"/>
                <a:gd name="connsiteX0" fmla="*/ 1860294 w 1860294"/>
                <a:gd name="connsiteY0" fmla="*/ 1443651 h 1732388"/>
                <a:gd name="connsiteX1" fmla="*/ 1571557 w 1860294"/>
                <a:gd name="connsiteY1" fmla="*/ 1732388 h 1732388"/>
                <a:gd name="connsiteX2" fmla="*/ 288737 w 1860294"/>
                <a:gd name="connsiteY2" fmla="*/ 1732388 h 1732388"/>
                <a:gd name="connsiteX3" fmla="*/ 0 w 1860294"/>
                <a:gd name="connsiteY3" fmla="*/ 1443651 h 1732388"/>
                <a:gd name="connsiteX4" fmla="*/ 0 w 1860294"/>
                <a:gd name="connsiteY4" fmla="*/ 288737 h 1732388"/>
                <a:gd name="connsiteX5" fmla="*/ 288737 w 1860294"/>
                <a:gd name="connsiteY5" fmla="*/ 0 h 1732388"/>
                <a:gd name="connsiteX6" fmla="*/ 1571557 w 1860294"/>
                <a:gd name="connsiteY6" fmla="*/ 0 h 1732388"/>
                <a:gd name="connsiteX0" fmla="*/ 1571557 w 1571557"/>
                <a:gd name="connsiteY0" fmla="*/ 1732388 h 1732388"/>
                <a:gd name="connsiteX1" fmla="*/ 288737 w 1571557"/>
                <a:gd name="connsiteY1" fmla="*/ 1732388 h 1732388"/>
                <a:gd name="connsiteX2" fmla="*/ 0 w 1571557"/>
                <a:gd name="connsiteY2" fmla="*/ 1443651 h 1732388"/>
                <a:gd name="connsiteX3" fmla="*/ 0 w 1571557"/>
                <a:gd name="connsiteY3" fmla="*/ 288737 h 1732388"/>
                <a:gd name="connsiteX4" fmla="*/ 288737 w 1571557"/>
                <a:gd name="connsiteY4" fmla="*/ 0 h 1732388"/>
                <a:gd name="connsiteX5" fmla="*/ 1571557 w 1571557"/>
                <a:gd name="connsiteY5" fmla="*/ 0 h 1732388"/>
                <a:gd name="connsiteX0" fmla="*/ 288737 w 1571557"/>
                <a:gd name="connsiteY0" fmla="*/ 1732388 h 1732388"/>
                <a:gd name="connsiteX1" fmla="*/ 0 w 1571557"/>
                <a:gd name="connsiteY1" fmla="*/ 1443651 h 1732388"/>
                <a:gd name="connsiteX2" fmla="*/ 0 w 1571557"/>
                <a:gd name="connsiteY2" fmla="*/ 288737 h 1732388"/>
                <a:gd name="connsiteX3" fmla="*/ 288737 w 1571557"/>
                <a:gd name="connsiteY3" fmla="*/ 0 h 1732388"/>
                <a:gd name="connsiteX4" fmla="*/ 1571557 w 1571557"/>
                <a:gd name="connsiteY4" fmla="*/ 0 h 1732388"/>
                <a:gd name="connsiteX0" fmla="*/ 0 w 1571557"/>
                <a:gd name="connsiteY0" fmla="*/ 1443651 h 1443651"/>
                <a:gd name="connsiteX1" fmla="*/ 0 w 1571557"/>
                <a:gd name="connsiteY1" fmla="*/ 288737 h 1443651"/>
                <a:gd name="connsiteX2" fmla="*/ 288737 w 1571557"/>
                <a:gd name="connsiteY2" fmla="*/ 0 h 1443651"/>
                <a:gd name="connsiteX3" fmla="*/ 1571557 w 1571557"/>
                <a:gd name="connsiteY3" fmla="*/ 0 h 1443651"/>
                <a:gd name="connsiteX0" fmla="*/ 0 w 1035848"/>
                <a:gd name="connsiteY0" fmla="*/ 1443651 h 1443651"/>
                <a:gd name="connsiteX1" fmla="*/ 0 w 1035848"/>
                <a:gd name="connsiteY1" fmla="*/ 288737 h 1443651"/>
                <a:gd name="connsiteX2" fmla="*/ 288737 w 1035848"/>
                <a:gd name="connsiteY2" fmla="*/ 0 h 1443651"/>
                <a:gd name="connsiteX3" fmla="*/ 1035848 w 1035848"/>
                <a:gd name="connsiteY3" fmla="*/ 0 h 1443651"/>
                <a:gd name="connsiteX0" fmla="*/ 3 w 1035848"/>
                <a:gd name="connsiteY0" fmla="*/ 538488 h 538488"/>
                <a:gd name="connsiteX1" fmla="*/ 0 w 1035848"/>
                <a:gd name="connsiteY1" fmla="*/ 288737 h 538488"/>
                <a:gd name="connsiteX2" fmla="*/ 288737 w 1035848"/>
                <a:gd name="connsiteY2" fmla="*/ 0 h 538488"/>
                <a:gd name="connsiteX3" fmla="*/ 1035848 w 1035848"/>
                <a:gd name="connsiteY3" fmla="*/ 0 h 538488"/>
                <a:gd name="connsiteX0" fmla="*/ 3 w 601739"/>
                <a:gd name="connsiteY0" fmla="*/ 538488 h 538488"/>
                <a:gd name="connsiteX1" fmla="*/ 0 w 601739"/>
                <a:gd name="connsiteY1" fmla="*/ 288737 h 538488"/>
                <a:gd name="connsiteX2" fmla="*/ 288737 w 601739"/>
                <a:gd name="connsiteY2" fmla="*/ 0 h 538488"/>
                <a:gd name="connsiteX3" fmla="*/ 601739 w 601739"/>
                <a:gd name="connsiteY3" fmla="*/ 0 h 538488"/>
              </a:gdLst>
              <a:ahLst/>
              <a:cxnLst>
                <a:cxn ang="0">
                  <a:pos x="connsiteX0" y="connsiteY0"/>
                </a:cxn>
                <a:cxn ang="0">
                  <a:pos x="connsiteX1" y="connsiteY1"/>
                </a:cxn>
                <a:cxn ang="0">
                  <a:pos x="connsiteX2" y="connsiteY2"/>
                </a:cxn>
                <a:cxn ang="0">
                  <a:pos x="connsiteX3" y="connsiteY3"/>
                </a:cxn>
              </a:cxnLst>
              <a:rect l="l" t="t" r="r" b="b"/>
              <a:pathLst>
                <a:path w="601739" h="538488">
                  <a:moveTo>
                    <a:pt x="3" y="538488"/>
                  </a:moveTo>
                  <a:cubicBezTo>
                    <a:pt x="2" y="455238"/>
                    <a:pt x="1" y="371987"/>
                    <a:pt x="0" y="288737"/>
                  </a:cubicBezTo>
                  <a:cubicBezTo>
                    <a:pt x="0" y="129272"/>
                    <a:pt x="129272" y="0"/>
                    <a:pt x="288737" y="0"/>
                  </a:cubicBezTo>
                  <a:lnTo>
                    <a:pt x="601739" y="0"/>
                  </a:lnTo>
                </a:path>
              </a:pathLst>
            </a:cu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17" name="Rectangle: Rounded Corners 48">
              <a:extLst>
                <a:ext uri="{FF2B5EF4-FFF2-40B4-BE49-F238E27FC236}">
                  <a16:creationId xmlns:a16="http://schemas.microsoft.com/office/drawing/2014/main" id="{CD9B2712-1E6F-FE07-9D33-CAB7F9F10271}"/>
                </a:ext>
              </a:extLst>
            </p:cNvPr>
            <p:cNvSpPr/>
            <p:nvPr/>
          </p:nvSpPr>
          <p:spPr bwMode="auto">
            <a:xfrm rot="16200000">
              <a:off x="6140404" y="513422"/>
              <a:ext cx="349139" cy="437943"/>
            </a:xfrm>
            <a:custGeom>
              <a:avLst/>
              <a:gdLst>
                <a:gd name="connsiteX0" fmla="*/ 0 w 1860294"/>
                <a:gd name="connsiteY0" fmla="*/ 288737 h 1732388"/>
                <a:gd name="connsiteX1" fmla="*/ 288737 w 1860294"/>
                <a:gd name="connsiteY1" fmla="*/ 0 h 1732388"/>
                <a:gd name="connsiteX2" fmla="*/ 1571557 w 1860294"/>
                <a:gd name="connsiteY2" fmla="*/ 0 h 1732388"/>
                <a:gd name="connsiteX3" fmla="*/ 1860294 w 1860294"/>
                <a:gd name="connsiteY3" fmla="*/ 288737 h 1732388"/>
                <a:gd name="connsiteX4" fmla="*/ 1860294 w 1860294"/>
                <a:gd name="connsiteY4" fmla="*/ 1443651 h 1732388"/>
                <a:gd name="connsiteX5" fmla="*/ 1571557 w 1860294"/>
                <a:gd name="connsiteY5" fmla="*/ 1732388 h 1732388"/>
                <a:gd name="connsiteX6" fmla="*/ 288737 w 1860294"/>
                <a:gd name="connsiteY6" fmla="*/ 1732388 h 1732388"/>
                <a:gd name="connsiteX7" fmla="*/ 0 w 1860294"/>
                <a:gd name="connsiteY7" fmla="*/ 1443651 h 1732388"/>
                <a:gd name="connsiteX8" fmla="*/ 0 w 1860294"/>
                <a:gd name="connsiteY8" fmla="*/ 288737 h 1732388"/>
                <a:gd name="connsiteX0" fmla="*/ 1860294 w 1951734"/>
                <a:gd name="connsiteY0" fmla="*/ 288737 h 1732388"/>
                <a:gd name="connsiteX1" fmla="*/ 1860294 w 1951734"/>
                <a:gd name="connsiteY1" fmla="*/ 1443651 h 1732388"/>
                <a:gd name="connsiteX2" fmla="*/ 1571557 w 1951734"/>
                <a:gd name="connsiteY2" fmla="*/ 1732388 h 1732388"/>
                <a:gd name="connsiteX3" fmla="*/ 288737 w 1951734"/>
                <a:gd name="connsiteY3" fmla="*/ 1732388 h 1732388"/>
                <a:gd name="connsiteX4" fmla="*/ 0 w 1951734"/>
                <a:gd name="connsiteY4" fmla="*/ 1443651 h 1732388"/>
                <a:gd name="connsiteX5" fmla="*/ 0 w 1951734"/>
                <a:gd name="connsiteY5" fmla="*/ 288737 h 1732388"/>
                <a:gd name="connsiteX6" fmla="*/ 288737 w 1951734"/>
                <a:gd name="connsiteY6" fmla="*/ 0 h 1732388"/>
                <a:gd name="connsiteX7" fmla="*/ 1571557 w 1951734"/>
                <a:gd name="connsiteY7" fmla="*/ 0 h 1732388"/>
                <a:gd name="connsiteX8" fmla="*/ 1951734 w 1951734"/>
                <a:gd name="connsiteY8" fmla="*/ 380177 h 1732388"/>
                <a:gd name="connsiteX0" fmla="*/ 1860294 w 1860294"/>
                <a:gd name="connsiteY0" fmla="*/ 288737 h 1732388"/>
                <a:gd name="connsiteX1" fmla="*/ 1860294 w 1860294"/>
                <a:gd name="connsiteY1" fmla="*/ 1443651 h 1732388"/>
                <a:gd name="connsiteX2" fmla="*/ 1571557 w 1860294"/>
                <a:gd name="connsiteY2" fmla="*/ 1732388 h 1732388"/>
                <a:gd name="connsiteX3" fmla="*/ 288737 w 1860294"/>
                <a:gd name="connsiteY3" fmla="*/ 1732388 h 1732388"/>
                <a:gd name="connsiteX4" fmla="*/ 0 w 1860294"/>
                <a:gd name="connsiteY4" fmla="*/ 1443651 h 1732388"/>
                <a:gd name="connsiteX5" fmla="*/ 0 w 1860294"/>
                <a:gd name="connsiteY5" fmla="*/ 288737 h 1732388"/>
                <a:gd name="connsiteX6" fmla="*/ 288737 w 1860294"/>
                <a:gd name="connsiteY6" fmla="*/ 0 h 1732388"/>
                <a:gd name="connsiteX7" fmla="*/ 1571557 w 1860294"/>
                <a:gd name="connsiteY7" fmla="*/ 0 h 1732388"/>
                <a:gd name="connsiteX0" fmla="*/ 1860294 w 1860294"/>
                <a:gd name="connsiteY0" fmla="*/ 1443651 h 1732388"/>
                <a:gd name="connsiteX1" fmla="*/ 1571557 w 1860294"/>
                <a:gd name="connsiteY1" fmla="*/ 1732388 h 1732388"/>
                <a:gd name="connsiteX2" fmla="*/ 288737 w 1860294"/>
                <a:gd name="connsiteY2" fmla="*/ 1732388 h 1732388"/>
                <a:gd name="connsiteX3" fmla="*/ 0 w 1860294"/>
                <a:gd name="connsiteY3" fmla="*/ 1443651 h 1732388"/>
                <a:gd name="connsiteX4" fmla="*/ 0 w 1860294"/>
                <a:gd name="connsiteY4" fmla="*/ 288737 h 1732388"/>
                <a:gd name="connsiteX5" fmla="*/ 288737 w 1860294"/>
                <a:gd name="connsiteY5" fmla="*/ 0 h 1732388"/>
                <a:gd name="connsiteX6" fmla="*/ 1571557 w 1860294"/>
                <a:gd name="connsiteY6" fmla="*/ 0 h 1732388"/>
                <a:gd name="connsiteX0" fmla="*/ 1571557 w 1571557"/>
                <a:gd name="connsiteY0" fmla="*/ 1732388 h 1732388"/>
                <a:gd name="connsiteX1" fmla="*/ 288737 w 1571557"/>
                <a:gd name="connsiteY1" fmla="*/ 1732388 h 1732388"/>
                <a:gd name="connsiteX2" fmla="*/ 0 w 1571557"/>
                <a:gd name="connsiteY2" fmla="*/ 1443651 h 1732388"/>
                <a:gd name="connsiteX3" fmla="*/ 0 w 1571557"/>
                <a:gd name="connsiteY3" fmla="*/ 288737 h 1732388"/>
                <a:gd name="connsiteX4" fmla="*/ 288737 w 1571557"/>
                <a:gd name="connsiteY4" fmla="*/ 0 h 1732388"/>
                <a:gd name="connsiteX5" fmla="*/ 1571557 w 1571557"/>
                <a:gd name="connsiteY5" fmla="*/ 0 h 1732388"/>
                <a:gd name="connsiteX0" fmla="*/ 288737 w 1571557"/>
                <a:gd name="connsiteY0" fmla="*/ 1732388 h 1732388"/>
                <a:gd name="connsiteX1" fmla="*/ 0 w 1571557"/>
                <a:gd name="connsiteY1" fmla="*/ 1443651 h 1732388"/>
                <a:gd name="connsiteX2" fmla="*/ 0 w 1571557"/>
                <a:gd name="connsiteY2" fmla="*/ 288737 h 1732388"/>
                <a:gd name="connsiteX3" fmla="*/ 288737 w 1571557"/>
                <a:gd name="connsiteY3" fmla="*/ 0 h 1732388"/>
                <a:gd name="connsiteX4" fmla="*/ 1571557 w 1571557"/>
                <a:gd name="connsiteY4" fmla="*/ 0 h 1732388"/>
                <a:gd name="connsiteX0" fmla="*/ 0 w 1571557"/>
                <a:gd name="connsiteY0" fmla="*/ 1443651 h 1443651"/>
                <a:gd name="connsiteX1" fmla="*/ 0 w 1571557"/>
                <a:gd name="connsiteY1" fmla="*/ 288737 h 1443651"/>
                <a:gd name="connsiteX2" fmla="*/ 288737 w 1571557"/>
                <a:gd name="connsiteY2" fmla="*/ 0 h 1443651"/>
                <a:gd name="connsiteX3" fmla="*/ 1571557 w 1571557"/>
                <a:gd name="connsiteY3" fmla="*/ 0 h 1443651"/>
                <a:gd name="connsiteX0" fmla="*/ 0 w 1035848"/>
                <a:gd name="connsiteY0" fmla="*/ 1443651 h 1443651"/>
                <a:gd name="connsiteX1" fmla="*/ 0 w 1035848"/>
                <a:gd name="connsiteY1" fmla="*/ 288737 h 1443651"/>
                <a:gd name="connsiteX2" fmla="*/ 288737 w 1035848"/>
                <a:gd name="connsiteY2" fmla="*/ 0 h 1443651"/>
                <a:gd name="connsiteX3" fmla="*/ 1035848 w 1035848"/>
                <a:gd name="connsiteY3" fmla="*/ 0 h 1443651"/>
                <a:gd name="connsiteX0" fmla="*/ 3 w 1035848"/>
                <a:gd name="connsiteY0" fmla="*/ 538488 h 538488"/>
                <a:gd name="connsiteX1" fmla="*/ 0 w 1035848"/>
                <a:gd name="connsiteY1" fmla="*/ 288737 h 538488"/>
                <a:gd name="connsiteX2" fmla="*/ 288737 w 1035848"/>
                <a:gd name="connsiteY2" fmla="*/ 0 h 538488"/>
                <a:gd name="connsiteX3" fmla="*/ 1035848 w 1035848"/>
                <a:gd name="connsiteY3" fmla="*/ 0 h 538488"/>
                <a:gd name="connsiteX0" fmla="*/ 3 w 601739"/>
                <a:gd name="connsiteY0" fmla="*/ 538488 h 538488"/>
                <a:gd name="connsiteX1" fmla="*/ 0 w 601739"/>
                <a:gd name="connsiteY1" fmla="*/ 288737 h 538488"/>
                <a:gd name="connsiteX2" fmla="*/ 288737 w 601739"/>
                <a:gd name="connsiteY2" fmla="*/ 0 h 538488"/>
                <a:gd name="connsiteX3" fmla="*/ 601739 w 601739"/>
                <a:gd name="connsiteY3" fmla="*/ 0 h 538488"/>
                <a:gd name="connsiteX0" fmla="*/ 2 w 601739"/>
                <a:gd name="connsiteY0" fmla="*/ 754793 h 754793"/>
                <a:gd name="connsiteX1" fmla="*/ 0 w 601739"/>
                <a:gd name="connsiteY1" fmla="*/ 288737 h 754793"/>
                <a:gd name="connsiteX2" fmla="*/ 288737 w 601739"/>
                <a:gd name="connsiteY2" fmla="*/ 0 h 754793"/>
                <a:gd name="connsiteX3" fmla="*/ 601739 w 601739"/>
                <a:gd name="connsiteY3" fmla="*/ 0 h 754793"/>
              </a:gdLst>
              <a:ahLst/>
              <a:cxnLst>
                <a:cxn ang="0">
                  <a:pos x="connsiteX0" y="connsiteY0"/>
                </a:cxn>
                <a:cxn ang="0">
                  <a:pos x="connsiteX1" y="connsiteY1"/>
                </a:cxn>
                <a:cxn ang="0">
                  <a:pos x="connsiteX2" y="connsiteY2"/>
                </a:cxn>
                <a:cxn ang="0">
                  <a:pos x="connsiteX3" y="connsiteY3"/>
                </a:cxn>
              </a:cxnLst>
              <a:rect l="l" t="t" r="r" b="b"/>
              <a:pathLst>
                <a:path w="601739" h="754793">
                  <a:moveTo>
                    <a:pt x="2" y="754793"/>
                  </a:moveTo>
                  <a:cubicBezTo>
                    <a:pt x="1" y="671543"/>
                    <a:pt x="1" y="371987"/>
                    <a:pt x="0" y="288737"/>
                  </a:cubicBezTo>
                  <a:cubicBezTo>
                    <a:pt x="0" y="129272"/>
                    <a:pt x="129272" y="0"/>
                    <a:pt x="288737" y="0"/>
                  </a:cubicBezTo>
                  <a:lnTo>
                    <a:pt x="601739" y="0"/>
                  </a:lnTo>
                </a:path>
              </a:pathLst>
            </a:cu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grpSp>
        <p:nvGrpSpPr>
          <p:cNvPr id="133" name="Group 132">
            <a:extLst>
              <a:ext uri="{FF2B5EF4-FFF2-40B4-BE49-F238E27FC236}">
                <a16:creationId xmlns:a16="http://schemas.microsoft.com/office/drawing/2014/main" id="{34AABC29-2743-76D5-3DC0-084761141910}"/>
              </a:ext>
            </a:extLst>
          </p:cNvPr>
          <p:cNvGrpSpPr/>
          <p:nvPr/>
        </p:nvGrpSpPr>
        <p:grpSpPr>
          <a:xfrm>
            <a:off x="6302856" y="4586339"/>
            <a:ext cx="1928572" cy="744317"/>
            <a:chOff x="602296" y="2994292"/>
            <a:chExt cx="1928572" cy="744317"/>
          </a:xfrm>
        </p:grpSpPr>
        <p:sp>
          <p:nvSpPr>
            <p:cNvPr id="134" name="Rectangle: Rounded Corners 133">
              <a:extLst>
                <a:ext uri="{FF2B5EF4-FFF2-40B4-BE49-F238E27FC236}">
                  <a16:creationId xmlns:a16="http://schemas.microsoft.com/office/drawing/2014/main" id="{3F64A2BC-2D19-8423-A0B1-DCBB55033DF9}"/>
                </a:ext>
              </a:extLst>
            </p:cNvPr>
            <p:cNvSpPr/>
            <p:nvPr/>
          </p:nvSpPr>
          <p:spPr bwMode="auto">
            <a:xfrm>
              <a:off x="602296" y="3000490"/>
              <a:ext cx="1928572" cy="738119"/>
            </a:xfrm>
            <a:prstGeom prst="roundRect">
              <a:avLst/>
            </a:prstGeom>
            <a:solidFill>
              <a:srgbClr val="F4F3F5"/>
            </a:solidFill>
            <a:ln>
              <a:solidFill>
                <a:schemeClr val="bg1"/>
              </a:solidFill>
              <a:headEnd type="none" w="med" len="med"/>
              <a:tailEnd type="none" w="med" len="med"/>
            </a:ln>
            <a:effectLst>
              <a:outerShdw blurRad="25400" dist="12700" dir="2700000" algn="ctr" rotWithShape="0">
                <a:schemeClr val="accent6">
                  <a:lumMod val="5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135" name="Text Placeholder 46">
              <a:extLst>
                <a:ext uri="{FF2B5EF4-FFF2-40B4-BE49-F238E27FC236}">
                  <a16:creationId xmlns:a16="http://schemas.microsoft.com/office/drawing/2014/main" id="{054CD677-CF69-8CB8-32FB-239E9E97C697}"/>
                </a:ext>
              </a:extLst>
            </p:cNvPr>
            <p:cNvSpPr txBox="1">
              <a:spLocks/>
            </p:cNvSpPr>
            <p:nvPr/>
          </p:nvSpPr>
          <p:spPr>
            <a:xfrm>
              <a:off x="681184" y="2994292"/>
              <a:ext cx="1739170" cy="506192"/>
            </a:xfrm>
            <a:prstGeom prst="rect">
              <a:avLst/>
            </a:prstGeom>
          </p:spPr>
          <p:txBody>
            <a:bodyPr lIns="0" tIns="0" rIns="0" bIns="0"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rPr>
                <a:t>Microsoft Power BI Data Analyst</a:t>
              </a:r>
            </a:p>
          </p:txBody>
        </p:sp>
        <p:sp>
          <p:nvSpPr>
            <p:cNvPr id="136" name="Text Placeholder 46">
              <a:extLst>
                <a:ext uri="{FF2B5EF4-FFF2-40B4-BE49-F238E27FC236}">
                  <a16:creationId xmlns:a16="http://schemas.microsoft.com/office/drawing/2014/main" id="{B6ABAAAB-B436-4A45-D806-A3F104CE58BF}"/>
                </a:ext>
              </a:extLst>
            </p:cNvPr>
            <p:cNvSpPr txBox="1">
              <a:spLocks/>
            </p:cNvSpPr>
            <p:nvPr/>
          </p:nvSpPr>
          <p:spPr>
            <a:xfrm>
              <a:off x="870032" y="3484801"/>
              <a:ext cx="712911" cy="157366"/>
            </a:xfrm>
            <a:prstGeom prst="rect">
              <a:avLst/>
            </a:prstGeom>
            <a:solidFill>
              <a:schemeClr val="accent6">
                <a:lumMod val="50000"/>
              </a:schemeClr>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Learning Path</a:t>
              </a:r>
            </a:p>
          </p:txBody>
        </p:sp>
        <p:sp>
          <p:nvSpPr>
            <p:cNvPr id="137" name="Text Placeholder 46">
              <a:extLst>
                <a:ext uri="{FF2B5EF4-FFF2-40B4-BE49-F238E27FC236}">
                  <a16:creationId xmlns:a16="http://schemas.microsoft.com/office/drawing/2014/main" id="{4004D62B-1E7E-0815-CD3D-BF8A956A004B}"/>
                </a:ext>
              </a:extLst>
            </p:cNvPr>
            <p:cNvSpPr txBox="1">
              <a:spLocks/>
            </p:cNvSpPr>
            <p:nvPr/>
          </p:nvSpPr>
          <p:spPr>
            <a:xfrm>
              <a:off x="1628817" y="3484801"/>
              <a:ext cx="712911" cy="157366"/>
            </a:xfrm>
            <a:prstGeom prst="rect">
              <a:avLst/>
            </a:prstGeom>
            <a:solidFill>
              <a:srgbClr val="41A0D8"/>
            </a:solidFill>
          </p:spPr>
          <p:txBody>
            <a:bodyPr lIns="27432" tIns="27432" rIns="27432" bIns="27432"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Segoe UI" panose="020B0502040204020203" pitchFamily="34" charset="0"/>
                </a:rPr>
                <a:t>Intermediate</a:t>
              </a:r>
            </a:p>
          </p:txBody>
        </p:sp>
      </p:grpSp>
      <p:cxnSp>
        <p:nvCxnSpPr>
          <p:cNvPr id="18" name="Straight Arrow Connector 17">
            <a:extLst>
              <a:ext uri="{FF2B5EF4-FFF2-40B4-BE49-F238E27FC236}">
                <a16:creationId xmlns:a16="http://schemas.microsoft.com/office/drawing/2014/main" id="{AEA1DDCB-E7CF-58E0-B1F7-2D08225ABFCC}"/>
              </a:ext>
              <a:ext uri="{C183D7F6-B498-43B3-948B-1728B52AA6E4}">
                <adec:decorative xmlns:adec="http://schemas.microsoft.com/office/drawing/2017/decorative" val="1"/>
              </a:ext>
            </a:extLst>
          </p:cNvPr>
          <p:cNvCxnSpPr>
            <a:cxnSpLocks/>
          </p:cNvCxnSpPr>
          <p:nvPr/>
        </p:nvCxnSpPr>
        <p:spPr>
          <a:xfrm>
            <a:off x="7373069" y="6403844"/>
            <a:ext cx="1932000" cy="0"/>
          </a:xfrm>
          <a:prstGeom prst="straightConnector1">
            <a:avLst/>
          </a:prstGeom>
          <a:noFill/>
          <a:ln w="22225" cap="flat" cmpd="sng" algn="ctr">
            <a:solidFill>
              <a:srgbClr val="FFFFFF"/>
            </a:solidFill>
            <a:prstDash val="solid"/>
            <a:headEnd type="none" w="med" len="med"/>
            <a:tailEnd type="triangle" w="med" len="med"/>
          </a:ln>
          <a:effectLst/>
        </p:spPr>
      </p:cxnSp>
      <p:cxnSp>
        <p:nvCxnSpPr>
          <p:cNvPr id="24" name="Straight Arrow Connector 23">
            <a:extLst>
              <a:ext uri="{FF2B5EF4-FFF2-40B4-BE49-F238E27FC236}">
                <a16:creationId xmlns:a16="http://schemas.microsoft.com/office/drawing/2014/main" id="{6A0DF105-526E-E76D-422F-A68564405285}"/>
              </a:ext>
              <a:ext uri="{C183D7F6-B498-43B3-948B-1728B52AA6E4}">
                <adec:decorative xmlns:adec="http://schemas.microsoft.com/office/drawing/2017/decorative" val="1"/>
              </a:ext>
            </a:extLst>
          </p:cNvPr>
          <p:cNvCxnSpPr>
            <a:cxnSpLocks/>
          </p:cNvCxnSpPr>
          <p:nvPr/>
        </p:nvCxnSpPr>
        <p:spPr>
          <a:xfrm>
            <a:off x="5892612" y="6403844"/>
            <a:ext cx="361926" cy="0"/>
          </a:xfrm>
          <a:prstGeom prst="straightConnector1">
            <a:avLst/>
          </a:prstGeom>
          <a:noFill/>
          <a:ln w="22225" cap="flat" cmpd="sng" algn="ctr">
            <a:solidFill>
              <a:srgbClr val="FFFFFF"/>
            </a:solidFill>
            <a:prstDash val="solid"/>
            <a:headEnd type="none" w="med" len="med"/>
            <a:tailEnd type="triangle" w="med" len="med"/>
          </a:ln>
          <a:effectLst/>
        </p:spPr>
      </p:cxnSp>
      <p:sp>
        <p:nvSpPr>
          <p:cNvPr id="50" name="Text Placeholder 46">
            <a:extLst>
              <a:ext uri="{FF2B5EF4-FFF2-40B4-BE49-F238E27FC236}">
                <a16:creationId xmlns:a16="http://schemas.microsoft.com/office/drawing/2014/main" id="{30093E13-FD8E-2DC4-6EDC-4A7F260F2194}"/>
              </a:ext>
            </a:extLst>
          </p:cNvPr>
          <p:cNvSpPr txBox="1">
            <a:spLocks/>
          </p:cNvSpPr>
          <p:nvPr/>
        </p:nvSpPr>
        <p:spPr>
          <a:xfrm>
            <a:off x="1997104" y="6242772"/>
            <a:ext cx="1134399" cy="282093"/>
          </a:xfrm>
          <a:prstGeom prst="rect">
            <a:avLst/>
          </a:prstGeom>
        </p:spPr>
        <p:txBody>
          <a:bodyPr lIns="0" tIns="0" rIns="0" bIns="0" anchor="t"/>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00" kern="1200" spc="0" baseline="0" dirty="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50000"/>
              </a:lnSpc>
              <a:spcBef>
                <a:spcPts val="0"/>
              </a:spcBef>
              <a:spcAft>
                <a:spcPts val="0"/>
              </a:spcAft>
              <a:buClrTx/>
              <a:buSzPct val="90000"/>
              <a:buFont typeface="Wingdings" panose="05000000000000000000" pitchFamily="2" charset="2"/>
              <a:buNone/>
              <a:tabLst/>
              <a:defRPr/>
            </a:pPr>
            <a:r>
              <a:rPr kumimoji="0" lang="en-US" sz="1200" b="0" i="0" u="none" strike="noStrike" kern="1200" cap="none" spc="0" normalizeH="0" baseline="0" noProof="0">
                <a:ln>
                  <a:noFill/>
                </a:ln>
                <a:solidFill>
                  <a:srgbClr val="C73ECC">
                    <a:lumMod val="50000"/>
                  </a:srgbClr>
                </a:solidFill>
                <a:effectLst/>
                <a:uLnTx/>
                <a:uFillTx/>
                <a:latin typeface="Segoe UI Semibold"/>
                <a:ea typeface="+mn-ea"/>
                <a:cs typeface="Segoe UI" panose="020B0502040204020203" pitchFamily="34" charset="0"/>
              </a:rPr>
              <a:t>Beginner</a:t>
            </a:r>
          </a:p>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endParaRPr kumimoji="0" lang="en-US" sz="800" b="0" i="0" u="none" strike="noStrike" kern="1200" cap="none" spc="0" normalizeH="0" baseline="0" noProof="0">
              <a:ln>
                <a:noFill/>
              </a:ln>
              <a:gradFill>
                <a:gsLst>
                  <a:gs pos="0">
                    <a:srgbClr val="CD9BCF">
                      <a:lumMod val="75000"/>
                    </a:srgbClr>
                  </a:gs>
                  <a:gs pos="100000">
                    <a:srgbClr val="FF5C39">
                      <a:lumMod val="75000"/>
                    </a:srgbClr>
                  </a:gs>
                </a:gsLst>
                <a:lin ang="0" scaled="0"/>
              </a:gradFill>
              <a:effectLst/>
              <a:uLnTx/>
              <a:uFillTx/>
              <a:latin typeface="Segoe UI Semibold"/>
              <a:ea typeface="+mn-ea"/>
              <a:cs typeface="Segoe UI" panose="020B0502040204020203" pitchFamily="34" charset="0"/>
            </a:endParaRPr>
          </a:p>
        </p:txBody>
      </p:sp>
      <p:grpSp>
        <p:nvGrpSpPr>
          <p:cNvPr id="4" name="Group 3">
            <a:extLst>
              <a:ext uri="{FF2B5EF4-FFF2-40B4-BE49-F238E27FC236}">
                <a16:creationId xmlns:a16="http://schemas.microsoft.com/office/drawing/2014/main" id="{7865CCC8-885D-3028-C615-908DD1898F79}"/>
              </a:ext>
            </a:extLst>
          </p:cNvPr>
          <p:cNvGrpSpPr/>
          <p:nvPr/>
        </p:nvGrpSpPr>
        <p:grpSpPr>
          <a:xfrm>
            <a:off x="9942171" y="47297"/>
            <a:ext cx="2130002" cy="533038"/>
            <a:chOff x="918497" y="6324962"/>
            <a:chExt cx="2130002" cy="533038"/>
          </a:xfrm>
        </p:grpSpPr>
        <p:pic>
          <p:nvPicPr>
            <p:cNvPr id="9" name="Picture 8" descr="Accueil TA France">
              <a:extLst>
                <a:ext uri="{FF2B5EF4-FFF2-40B4-BE49-F238E27FC236}">
                  <a16:creationId xmlns:a16="http://schemas.microsoft.com/office/drawing/2014/main" id="{395672BD-362F-8F6E-A8C5-28EDDDA928A3}"/>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12558"/>
            <a:stretch/>
          </p:blipFill>
          <p:spPr bwMode="auto">
            <a:xfrm>
              <a:off x="1544676" y="6369985"/>
              <a:ext cx="331492" cy="403392"/>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4" descr="Une image contenant carré&#10;&#10;Description générée automatiquement">
              <a:extLst>
                <a:ext uri="{FF2B5EF4-FFF2-40B4-BE49-F238E27FC236}">
                  <a16:creationId xmlns:a16="http://schemas.microsoft.com/office/drawing/2014/main" id="{BC9277F9-D2F9-2F85-70CB-441DF9719D2B}"/>
                </a:ext>
              </a:extLst>
            </p:cNvPr>
            <p:cNvPicPr>
              <a:picLocks noChangeAspect="1"/>
            </p:cNvPicPr>
            <p:nvPr/>
          </p:nvPicPr>
          <p:blipFill>
            <a:blip r:embed="rId8"/>
            <a:stretch>
              <a:fillRect/>
            </a:stretch>
          </p:blipFill>
          <p:spPr>
            <a:xfrm>
              <a:off x="918497" y="6324962"/>
              <a:ext cx="499595" cy="495397"/>
            </a:xfrm>
            <a:prstGeom prst="rect">
              <a:avLst/>
            </a:prstGeom>
          </p:spPr>
        </p:pic>
        <p:pic>
          <p:nvPicPr>
            <p:cNvPr id="11" name="Picture 2" descr="10th Anniversary Timeline | Center for Open Science">
              <a:extLst>
                <a:ext uri="{FF2B5EF4-FFF2-40B4-BE49-F238E27FC236}">
                  <a16:creationId xmlns:a16="http://schemas.microsoft.com/office/drawing/2014/main" id="{DA090DB1-FF94-A99A-A583-73E97285A02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72470" y="6369985"/>
              <a:ext cx="976029" cy="488015"/>
            </a:xfrm>
            <a:prstGeom prst="rect">
              <a:avLst/>
            </a:prstGeom>
            <a:noFill/>
            <a:extLst>
              <a:ext uri="{909E8E84-426E-40DD-AFC4-6F175D3DCCD1}">
                <a14:hiddenFill xmlns:a14="http://schemas.microsoft.com/office/drawing/2010/main">
                  <a:solidFill>
                    <a:srgbClr val="FFFFFF"/>
                  </a:solidFill>
                </a14:hiddenFill>
              </a:ext>
            </a:extLst>
          </p:spPr>
        </p:pic>
      </p:grpSp>
      <p:pic>
        <p:nvPicPr>
          <p:cNvPr id="40" name="Picture 2" descr="KPMG">
            <a:extLst>
              <a:ext uri="{FF2B5EF4-FFF2-40B4-BE49-F238E27FC236}">
                <a16:creationId xmlns:a16="http://schemas.microsoft.com/office/drawing/2014/main" id="{918FCB35-5E5C-8C88-7369-AE0A5590A3C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74420" y="667745"/>
            <a:ext cx="858634" cy="3434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8720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B8B843-1106-0CF9-CAC0-046E16D01659}"/>
              </a:ext>
              <a:ext uri="{C183D7F6-B498-43B3-948B-1728B52AA6E4}">
                <adec:decorative xmlns:adec="http://schemas.microsoft.com/office/drawing/2017/decorative" val="1"/>
              </a:ext>
            </a:extLst>
          </p:cNvPr>
          <p:cNvSpPr>
            <a:spLocks/>
          </p:cNvSpPr>
          <p:nvPr/>
        </p:nvSpPr>
        <p:spPr>
          <a:xfrm>
            <a:off x="1" y="-52361"/>
            <a:ext cx="12192000" cy="767233"/>
          </a:xfrm>
          <a:prstGeom prst="rect">
            <a:avLst/>
          </a:prstGeom>
          <a:gradFill flip="none" rotWithShape="1">
            <a:gsLst>
              <a:gs pos="0">
                <a:schemeClr val="accent1">
                  <a:alpha val="10000"/>
                </a:schemeClr>
              </a:gs>
              <a:gs pos="100000">
                <a:schemeClr val="accent3">
                  <a:alpha val="10000"/>
                </a:schemeClr>
              </a:gs>
              <a:gs pos="50000">
                <a:schemeClr val="accent2">
                  <a:alpha val="10000"/>
                </a:schemeClr>
              </a:gs>
            </a:gsLst>
            <a:lin ang="0" scaled="1"/>
            <a:tileRect/>
          </a:gradFill>
          <a:ln>
            <a:noFill/>
            <a:headEnd type="none" w="med" len="med"/>
            <a:tailEnd type="none" w="med" len="med"/>
          </a:ln>
          <a:effectLst>
            <a:innerShdw blurRad="152400" dist="114300" dir="13500000">
              <a:prstClr val="black">
                <a:alpha val="16000"/>
              </a:prstClr>
            </a:inn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4572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GB" sz="1400" b="0" i="0" u="none" strike="noStrike" kern="1200" cap="none" spc="0" normalizeH="0" baseline="0" dirty="0">
              <a:ln>
                <a:noFill/>
              </a:ln>
              <a:solidFill>
                <a:srgbClr val="000000"/>
              </a:solidFill>
              <a:effectLst/>
              <a:uLnTx/>
              <a:uFillTx/>
              <a:latin typeface="Segoe UI Semibold"/>
              <a:ea typeface="+mn-ea"/>
              <a:cs typeface="Segoe UI" pitchFamily="34" charset="0"/>
            </a:endParaRPr>
          </a:p>
        </p:txBody>
      </p:sp>
      <p:sp>
        <p:nvSpPr>
          <p:cNvPr id="16" name="Arrow: Bent 15">
            <a:extLst>
              <a:ext uri="{FF2B5EF4-FFF2-40B4-BE49-F238E27FC236}">
                <a16:creationId xmlns:a16="http://schemas.microsoft.com/office/drawing/2014/main" id="{700D0161-6F5F-D2BA-A6D2-D3E059E8BE76}"/>
              </a:ext>
              <a:ext uri="{C183D7F6-B498-43B3-948B-1728B52AA6E4}">
                <adec:decorative xmlns:adec="http://schemas.microsoft.com/office/drawing/2017/decorative" val="1"/>
              </a:ext>
            </a:extLst>
          </p:cNvPr>
          <p:cNvSpPr/>
          <p:nvPr/>
        </p:nvSpPr>
        <p:spPr bwMode="auto">
          <a:xfrm rot="5400000" flipV="1">
            <a:off x="-821148" y="2753791"/>
            <a:ext cx="2826995" cy="308400"/>
          </a:xfrm>
          <a:prstGeom prst="bentArrow">
            <a:avLst>
              <a:gd name="adj1" fmla="val 25000"/>
              <a:gd name="adj2" fmla="val 0"/>
              <a:gd name="adj3" fmla="val 25000"/>
              <a:gd name="adj4" fmla="val 56768"/>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dirty="0">
              <a:ln>
                <a:noFill/>
              </a:ln>
              <a:solidFill>
                <a:srgbClr val="FFFFFF"/>
              </a:solidFill>
              <a:effectLst/>
              <a:uLnTx/>
              <a:uFillTx/>
              <a:latin typeface="Segoe UI"/>
              <a:ea typeface="+mn-ea"/>
              <a:cs typeface="Segoe UI" pitchFamily="34" charset="0"/>
            </a:endParaRPr>
          </a:p>
        </p:txBody>
      </p:sp>
      <p:sp>
        <p:nvSpPr>
          <p:cNvPr id="17" name="Arrow: Bent 16">
            <a:extLst>
              <a:ext uri="{FF2B5EF4-FFF2-40B4-BE49-F238E27FC236}">
                <a16:creationId xmlns:a16="http://schemas.microsoft.com/office/drawing/2014/main" id="{A0A782E2-5B39-0923-F03A-1A1CF71CB9EB}"/>
              </a:ext>
              <a:ext uri="{C183D7F6-B498-43B3-948B-1728B52AA6E4}">
                <adec:decorative xmlns:adec="http://schemas.microsoft.com/office/drawing/2017/decorative" val="1"/>
              </a:ext>
            </a:extLst>
          </p:cNvPr>
          <p:cNvSpPr/>
          <p:nvPr/>
        </p:nvSpPr>
        <p:spPr bwMode="auto">
          <a:xfrm rot="16200000">
            <a:off x="2665033" y="1510433"/>
            <a:ext cx="2713587" cy="7167354"/>
          </a:xfrm>
          <a:prstGeom prst="bentArrow">
            <a:avLst>
              <a:gd name="adj1" fmla="val 25000"/>
              <a:gd name="adj2" fmla="val 0"/>
              <a:gd name="adj3" fmla="val 25000"/>
              <a:gd name="adj4" fmla="val 5530"/>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dirty="0">
              <a:ln>
                <a:noFill/>
              </a:ln>
              <a:solidFill>
                <a:srgbClr val="FFFFFF"/>
              </a:solidFill>
              <a:effectLst/>
              <a:uLnTx/>
              <a:uFillTx/>
              <a:latin typeface="Segoe UI"/>
              <a:ea typeface="+mn-ea"/>
              <a:cs typeface="Segoe UI" pitchFamily="34" charset="0"/>
            </a:endParaRPr>
          </a:p>
        </p:txBody>
      </p:sp>
      <p:sp>
        <p:nvSpPr>
          <p:cNvPr id="6" name="Title 5">
            <a:extLst>
              <a:ext uri="{FF2B5EF4-FFF2-40B4-BE49-F238E27FC236}">
                <a16:creationId xmlns:a16="http://schemas.microsoft.com/office/drawing/2014/main" id="{8E35153A-7CF3-4A72-A493-1FD6EEF90D07}"/>
              </a:ext>
            </a:extLst>
          </p:cNvPr>
          <p:cNvSpPr>
            <a:spLocks noGrp="1"/>
          </p:cNvSpPr>
          <p:nvPr>
            <p:ph type="title"/>
          </p:nvPr>
        </p:nvSpPr>
        <p:spPr>
          <a:xfrm>
            <a:off x="0" y="99319"/>
            <a:ext cx="11901714" cy="615553"/>
          </a:xfrm>
        </p:spPr>
        <p:txBody>
          <a:bodyPr>
            <a:noAutofit/>
          </a:bodyPr>
          <a:lstStyle/>
          <a:p>
            <a:r>
              <a:rPr lang="en-GB" sz="2400" b="1" cap="small" dirty="0">
                <a:gradFill flip="none" rotWithShape="1">
                  <a:gsLst>
                    <a:gs pos="0">
                      <a:schemeClr val="accent1"/>
                    </a:gs>
                    <a:gs pos="100000">
                      <a:schemeClr val="accent2"/>
                    </a:gs>
                  </a:gsLst>
                  <a:lin ang="0" scaled="1"/>
                  <a:tileRect/>
                </a:gradFill>
              </a:rPr>
              <a:t>Backup Slide: Bloom Taxonomy : Aligning Best Use of Digital Skill vs  AI’ in Teaching</a:t>
            </a:r>
            <a:endParaRPr lang="en-GB" sz="2400" b="1" dirty="0">
              <a:gradFill flip="none" rotWithShape="1">
                <a:gsLst>
                  <a:gs pos="0">
                    <a:schemeClr val="accent1"/>
                  </a:gs>
                  <a:gs pos="100000">
                    <a:schemeClr val="accent2"/>
                  </a:gs>
                </a:gsLst>
                <a:lin ang="0" scaled="1"/>
                <a:tileRect/>
              </a:gradFill>
            </a:endParaRPr>
          </a:p>
        </p:txBody>
      </p:sp>
      <p:pic>
        <p:nvPicPr>
          <p:cNvPr id="2" name="Picture 1">
            <a:extLst>
              <a:ext uri="{FF2B5EF4-FFF2-40B4-BE49-F238E27FC236}">
                <a16:creationId xmlns:a16="http://schemas.microsoft.com/office/drawing/2014/main" id="{39BC7B3F-FA4C-00B8-FE37-592E6C55D89A}"/>
              </a:ext>
            </a:extLst>
          </p:cNvPr>
          <p:cNvPicPr>
            <a:picLocks noChangeAspect="1"/>
          </p:cNvPicPr>
          <p:nvPr/>
        </p:nvPicPr>
        <p:blipFill>
          <a:blip r:embed="rId3"/>
          <a:srcRect l="2831" t="2003" r="2408" b="2932"/>
          <a:stretch/>
        </p:blipFill>
        <p:spPr>
          <a:xfrm>
            <a:off x="1230944" y="1068933"/>
            <a:ext cx="9730111" cy="5336766"/>
          </a:xfrm>
          <a:prstGeom prst="rect">
            <a:avLst/>
          </a:prstGeom>
          <a:ln>
            <a:noFill/>
          </a:ln>
          <a:effectLst>
            <a:outerShdw blurRad="292100" dist="139700" dir="2700000" algn="tl" rotWithShape="0">
              <a:srgbClr val="333333">
                <a:alpha val="65000"/>
              </a:srgbClr>
            </a:outerShdw>
          </a:effectLst>
        </p:spPr>
      </p:pic>
      <p:grpSp>
        <p:nvGrpSpPr>
          <p:cNvPr id="3" name="Group 2">
            <a:extLst>
              <a:ext uri="{FF2B5EF4-FFF2-40B4-BE49-F238E27FC236}">
                <a16:creationId xmlns:a16="http://schemas.microsoft.com/office/drawing/2014/main" id="{599BE2F0-36C7-F1E5-968C-C73845DD8213}"/>
              </a:ext>
            </a:extLst>
          </p:cNvPr>
          <p:cNvGrpSpPr/>
          <p:nvPr/>
        </p:nvGrpSpPr>
        <p:grpSpPr>
          <a:xfrm>
            <a:off x="-43633" y="1637861"/>
            <a:ext cx="12190913" cy="5120820"/>
            <a:chOff x="0" y="1445081"/>
            <a:chExt cx="12190913" cy="5120820"/>
          </a:xfrm>
        </p:grpSpPr>
        <p:sp>
          <p:nvSpPr>
            <p:cNvPr id="4" name="Arrow: Bent 3">
              <a:extLst>
                <a:ext uri="{FF2B5EF4-FFF2-40B4-BE49-F238E27FC236}">
                  <a16:creationId xmlns:a16="http://schemas.microsoft.com/office/drawing/2014/main" id="{63FBCFE4-5749-1063-7C2F-665A6C8AD208}"/>
                </a:ext>
                <a:ext uri="{C183D7F6-B498-43B3-948B-1728B52AA6E4}">
                  <adec:decorative xmlns:adec="http://schemas.microsoft.com/office/drawing/2017/decorative" val="1"/>
                </a:ext>
              </a:extLst>
            </p:cNvPr>
            <p:cNvSpPr/>
            <p:nvPr/>
          </p:nvSpPr>
          <p:spPr bwMode="auto">
            <a:xfrm rot="5400000" flipH="1" flipV="1">
              <a:off x="4384590" y="560287"/>
              <a:ext cx="2094036" cy="9917190"/>
            </a:xfrm>
            <a:prstGeom prst="bentArrow">
              <a:avLst>
                <a:gd name="adj1" fmla="val 25000"/>
                <a:gd name="adj2" fmla="val 0"/>
                <a:gd name="adj3" fmla="val 0"/>
                <a:gd name="adj4" fmla="val 6900"/>
              </a:avLst>
            </a:prstGeom>
            <a:noFill/>
            <a:ln w="25400">
              <a:gradFill flip="none" rotWithShape="1">
                <a:gsLst>
                  <a:gs pos="0">
                    <a:schemeClr val="accent1"/>
                  </a:gs>
                  <a:gs pos="100000">
                    <a:schemeClr val="accent2"/>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5" name="Arrow: Bent 4">
              <a:extLst>
                <a:ext uri="{FF2B5EF4-FFF2-40B4-BE49-F238E27FC236}">
                  <a16:creationId xmlns:a16="http://schemas.microsoft.com/office/drawing/2014/main" id="{403C9B4F-1D8A-1A98-503D-079335328658}"/>
                </a:ext>
                <a:ext uri="{C183D7F6-B498-43B3-948B-1728B52AA6E4}">
                  <adec:decorative xmlns:adec="http://schemas.microsoft.com/office/drawing/2017/decorative" val="1"/>
                </a:ext>
              </a:extLst>
            </p:cNvPr>
            <p:cNvSpPr/>
            <p:nvPr/>
          </p:nvSpPr>
          <p:spPr bwMode="auto">
            <a:xfrm flipH="1">
              <a:off x="0" y="1445081"/>
              <a:ext cx="473013" cy="3065158"/>
            </a:xfrm>
            <a:prstGeom prst="bentArrow">
              <a:avLst>
                <a:gd name="adj1" fmla="val 25000"/>
                <a:gd name="adj2" fmla="val 0"/>
                <a:gd name="adj3" fmla="val 0"/>
                <a:gd name="adj4" fmla="val 49164"/>
              </a:avLst>
            </a:prstGeom>
            <a:no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7" name="Arrow: Bent 6">
              <a:extLst>
                <a:ext uri="{FF2B5EF4-FFF2-40B4-BE49-F238E27FC236}">
                  <a16:creationId xmlns:a16="http://schemas.microsoft.com/office/drawing/2014/main" id="{66BD5925-FE68-37DC-8375-38C8CE3639AF}"/>
                </a:ext>
                <a:ext uri="{C183D7F6-B498-43B3-948B-1728B52AA6E4}">
                  <adec:decorative xmlns:adec="http://schemas.microsoft.com/office/drawing/2017/decorative" val="1"/>
                </a:ext>
              </a:extLst>
            </p:cNvPr>
            <p:cNvSpPr/>
            <p:nvPr/>
          </p:nvSpPr>
          <p:spPr bwMode="auto">
            <a:xfrm flipH="1" flipV="1">
              <a:off x="8040771" y="4272463"/>
              <a:ext cx="3678216" cy="2293438"/>
            </a:xfrm>
            <a:prstGeom prst="bentArrow">
              <a:avLst>
                <a:gd name="adj1" fmla="val 25000"/>
                <a:gd name="adj2" fmla="val 0"/>
                <a:gd name="adj3" fmla="val 0"/>
                <a:gd name="adj4" fmla="val 6900"/>
              </a:avLst>
            </a:prstGeom>
            <a:solidFill>
              <a:srgbClr val="F4F3F5"/>
            </a:solidFill>
            <a:ln w="254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8" name="Arrow: Bent 7">
              <a:extLst>
                <a:ext uri="{FF2B5EF4-FFF2-40B4-BE49-F238E27FC236}">
                  <a16:creationId xmlns:a16="http://schemas.microsoft.com/office/drawing/2014/main" id="{3224D92A-58A6-0F95-7C5E-BDA0B2C555C1}"/>
                </a:ext>
                <a:ext uri="{C183D7F6-B498-43B3-948B-1728B52AA6E4}">
                  <adec:decorative xmlns:adec="http://schemas.microsoft.com/office/drawing/2017/decorative" val="1"/>
                </a:ext>
              </a:extLst>
            </p:cNvPr>
            <p:cNvSpPr/>
            <p:nvPr/>
          </p:nvSpPr>
          <p:spPr bwMode="auto">
            <a:xfrm rot="10800000" flipH="1" flipV="1">
              <a:off x="11717900" y="3750197"/>
              <a:ext cx="473013" cy="2490962"/>
            </a:xfrm>
            <a:prstGeom prst="bentArrow">
              <a:avLst>
                <a:gd name="adj1" fmla="val 25000"/>
                <a:gd name="adj2" fmla="val 0"/>
                <a:gd name="adj3" fmla="val 0"/>
                <a:gd name="adj4" fmla="val 33817"/>
              </a:avLst>
            </a:prstGeom>
            <a:noFill/>
            <a:ln w="25400">
              <a:gradFill flip="none" rotWithShape="1">
                <a:gsLst>
                  <a:gs pos="0">
                    <a:schemeClr val="accent1"/>
                  </a:gs>
                  <a:gs pos="100000">
                    <a:schemeClr val="accent2"/>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grpSp>
    </p:spTree>
    <p:extLst>
      <p:ext uri="{BB962C8B-B14F-4D97-AF65-F5344CB8AC3E}">
        <p14:creationId xmlns:p14="http://schemas.microsoft.com/office/powerpoint/2010/main" val="193952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B8B843-1106-0CF9-CAC0-046E16D01659}"/>
              </a:ext>
              <a:ext uri="{C183D7F6-B498-43B3-948B-1728B52AA6E4}">
                <adec:decorative xmlns:adec="http://schemas.microsoft.com/office/drawing/2017/decorative" val="1"/>
              </a:ext>
            </a:extLst>
          </p:cNvPr>
          <p:cNvSpPr>
            <a:spLocks/>
          </p:cNvSpPr>
          <p:nvPr/>
        </p:nvSpPr>
        <p:spPr>
          <a:xfrm>
            <a:off x="1" y="-52361"/>
            <a:ext cx="12192000" cy="767233"/>
          </a:xfrm>
          <a:prstGeom prst="rect">
            <a:avLst/>
          </a:prstGeom>
          <a:gradFill flip="none" rotWithShape="1">
            <a:gsLst>
              <a:gs pos="0">
                <a:schemeClr val="accent1">
                  <a:alpha val="10000"/>
                </a:schemeClr>
              </a:gs>
              <a:gs pos="100000">
                <a:schemeClr val="accent3">
                  <a:alpha val="10000"/>
                </a:schemeClr>
              </a:gs>
              <a:gs pos="50000">
                <a:schemeClr val="accent2">
                  <a:alpha val="10000"/>
                </a:schemeClr>
              </a:gs>
            </a:gsLst>
            <a:lin ang="0" scaled="1"/>
            <a:tileRect/>
          </a:gradFill>
          <a:ln>
            <a:noFill/>
            <a:headEnd type="none" w="med" len="med"/>
            <a:tailEnd type="none" w="med" len="med"/>
          </a:ln>
          <a:effectLst>
            <a:innerShdw blurRad="152400" dist="114300" dir="13500000">
              <a:prstClr val="black">
                <a:alpha val="16000"/>
              </a:prstClr>
            </a:inn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4572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GB" sz="1400" b="0" i="0" u="none" strike="noStrike" kern="1200" cap="none" spc="0" normalizeH="0" baseline="0" dirty="0">
              <a:ln>
                <a:noFill/>
              </a:ln>
              <a:solidFill>
                <a:srgbClr val="000000"/>
              </a:solidFill>
              <a:effectLst/>
              <a:uLnTx/>
              <a:uFillTx/>
              <a:latin typeface="Segoe UI Semibold"/>
              <a:ea typeface="+mn-ea"/>
              <a:cs typeface="Segoe UI" pitchFamily="34" charset="0"/>
            </a:endParaRPr>
          </a:p>
        </p:txBody>
      </p:sp>
      <p:sp>
        <p:nvSpPr>
          <p:cNvPr id="16" name="Arrow: Bent 15">
            <a:extLst>
              <a:ext uri="{FF2B5EF4-FFF2-40B4-BE49-F238E27FC236}">
                <a16:creationId xmlns:a16="http://schemas.microsoft.com/office/drawing/2014/main" id="{700D0161-6F5F-D2BA-A6D2-D3E059E8BE76}"/>
              </a:ext>
              <a:ext uri="{C183D7F6-B498-43B3-948B-1728B52AA6E4}">
                <adec:decorative xmlns:adec="http://schemas.microsoft.com/office/drawing/2017/decorative" val="1"/>
              </a:ext>
            </a:extLst>
          </p:cNvPr>
          <p:cNvSpPr/>
          <p:nvPr/>
        </p:nvSpPr>
        <p:spPr bwMode="auto">
          <a:xfrm rot="5400000" flipV="1">
            <a:off x="-821148" y="2753791"/>
            <a:ext cx="2826995" cy="308400"/>
          </a:xfrm>
          <a:prstGeom prst="bentArrow">
            <a:avLst>
              <a:gd name="adj1" fmla="val 25000"/>
              <a:gd name="adj2" fmla="val 0"/>
              <a:gd name="adj3" fmla="val 25000"/>
              <a:gd name="adj4" fmla="val 56768"/>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dirty="0">
              <a:ln>
                <a:noFill/>
              </a:ln>
              <a:solidFill>
                <a:srgbClr val="FFFFFF"/>
              </a:solidFill>
              <a:effectLst/>
              <a:uLnTx/>
              <a:uFillTx/>
              <a:latin typeface="Segoe UI"/>
              <a:ea typeface="+mn-ea"/>
              <a:cs typeface="Segoe UI" pitchFamily="34" charset="0"/>
            </a:endParaRPr>
          </a:p>
        </p:txBody>
      </p:sp>
      <p:sp>
        <p:nvSpPr>
          <p:cNvPr id="17" name="Arrow: Bent 16">
            <a:extLst>
              <a:ext uri="{FF2B5EF4-FFF2-40B4-BE49-F238E27FC236}">
                <a16:creationId xmlns:a16="http://schemas.microsoft.com/office/drawing/2014/main" id="{A0A782E2-5B39-0923-F03A-1A1CF71CB9EB}"/>
              </a:ext>
              <a:ext uri="{C183D7F6-B498-43B3-948B-1728B52AA6E4}">
                <adec:decorative xmlns:adec="http://schemas.microsoft.com/office/drawing/2017/decorative" val="1"/>
              </a:ext>
            </a:extLst>
          </p:cNvPr>
          <p:cNvSpPr/>
          <p:nvPr/>
        </p:nvSpPr>
        <p:spPr bwMode="auto">
          <a:xfrm rot="16200000">
            <a:off x="2665033" y="1510433"/>
            <a:ext cx="2713587" cy="7167354"/>
          </a:xfrm>
          <a:prstGeom prst="bentArrow">
            <a:avLst>
              <a:gd name="adj1" fmla="val 25000"/>
              <a:gd name="adj2" fmla="val 0"/>
              <a:gd name="adj3" fmla="val 25000"/>
              <a:gd name="adj4" fmla="val 5530"/>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dirty="0">
              <a:ln>
                <a:noFill/>
              </a:ln>
              <a:solidFill>
                <a:srgbClr val="FFFFFF"/>
              </a:solidFill>
              <a:effectLst/>
              <a:uLnTx/>
              <a:uFillTx/>
              <a:latin typeface="Segoe UI"/>
              <a:ea typeface="+mn-ea"/>
              <a:cs typeface="Segoe UI" pitchFamily="34" charset="0"/>
            </a:endParaRPr>
          </a:p>
        </p:txBody>
      </p:sp>
      <p:sp>
        <p:nvSpPr>
          <p:cNvPr id="6" name="Title 5">
            <a:extLst>
              <a:ext uri="{FF2B5EF4-FFF2-40B4-BE49-F238E27FC236}">
                <a16:creationId xmlns:a16="http://schemas.microsoft.com/office/drawing/2014/main" id="{8E35153A-7CF3-4A72-A493-1FD6EEF90D07}"/>
              </a:ext>
            </a:extLst>
          </p:cNvPr>
          <p:cNvSpPr>
            <a:spLocks noGrp="1"/>
          </p:cNvSpPr>
          <p:nvPr>
            <p:ph type="title"/>
          </p:nvPr>
        </p:nvSpPr>
        <p:spPr>
          <a:xfrm>
            <a:off x="0" y="99319"/>
            <a:ext cx="11901714" cy="615553"/>
          </a:xfrm>
        </p:spPr>
        <p:txBody>
          <a:bodyPr>
            <a:noAutofit/>
          </a:bodyPr>
          <a:lstStyle/>
          <a:p>
            <a:pPr algn="ctr"/>
            <a:r>
              <a:rPr lang="en-GB" sz="2400" b="1" cap="small" dirty="0">
                <a:gradFill flip="none" rotWithShape="1">
                  <a:gsLst>
                    <a:gs pos="0">
                      <a:schemeClr val="accent1"/>
                    </a:gs>
                    <a:gs pos="100000">
                      <a:schemeClr val="accent2"/>
                    </a:gs>
                  </a:gsLst>
                  <a:lin ang="0" scaled="1"/>
                  <a:tileRect/>
                </a:gradFill>
              </a:rPr>
              <a:t>UNESCO GSA - Digital Skills Development – Sustained Capacity Building for Use Of AI in Education: Global Partnership includes</a:t>
            </a:r>
            <a:endParaRPr lang="en-GB" sz="2400" b="1" dirty="0">
              <a:gradFill flip="none" rotWithShape="1">
                <a:gsLst>
                  <a:gs pos="0">
                    <a:schemeClr val="accent1"/>
                  </a:gs>
                  <a:gs pos="100000">
                    <a:schemeClr val="accent2"/>
                  </a:gs>
                </a:gsLst>
                <a:lin ang="0" scaled="1"/>
                <a:tileRect/>
              </a:gradFill>
            </a:endParaRPr>
          </a:p>
        </p:txBody>
      </p:sp>
      <p:sp>
        <p:nvSpPr>
          <p:cNvPr id="2" name="TextBox 1">
            <a:extLst>
              <a:ext uri="{FF2B5EF4-FFF2-40B4-BE49-F238E27FC236}">
                <a16:creationId xmlns:a16="http://schemas.microsoft.com/office/drawing/2014/main" id="{A17C05C2-5C23-8A8F-6B00-482B122B9009}"/>
              </a:ext>
            </a:extLst>
          </p:cNvPr>
          <p:cNvSpPr txBox="1"/>
          <p:nvPr/>
        </p:nvSpPr>
        <p:spPr>
          <a:xfrm>
            <a:off x="455274" y="717241"/>
            <a:ext cx="11130460" cy="3287823"/>
          </a:xfrm>
          <a:prstGeom prst="rect">
            <a:avLst/>
          </a:prstGeom>
          <a:noFill/>
        </p:spPr>
        <p:txBody>
          <a:bodyPr wrap="square">
            <a:spAutoFit/>
          </a:bodyPr>
          <a:lstStyle/>
          <a:p>
            <a:endParaRPr lang="en-GB" sz="1765" dirty="0">
              <a:solidFill>
                <a:srgbClr val="000000"/>
              </a:solidFill>
            </a:endParaRPr>
          </a:p>
          <a:p>
            <a:pPr marL="571500" indent="-342900">
              <a:spcBef>
                <a:spcPts val="2400"/>
              </a:spcBef>
              <a:spcAft>
                <a:spcPts val="1200"/>
              </a:spcAft>
              <a:buFont typeface="Arial" panose="020B0604020202020204" pitchFamily="34" charset="0"/>
              <a:buChar char="•"/>
            </a:pPr>
            <a:r>
              <a:rPr lang="en-GB" sz="2000" dirty="0">
                <a:solidFill>
                  <a:srgbClr val="002451"/>
                </a:solidFill>
                <a:effectLst/>
              </a:rPr>
              <a:t>UNESCO</a:t>
            </a:r>
          </a:p>
          <a:p>
            <a:pPr marL="571500" indent="-342900">
              <a:spcBef>
                <a:spcPts val="2400"/>
              </a:spcBef>
              <a:spcAft>
                <a:spcPts val="1200"/>
              </a:spcAft>
              <a:buFont typeface="Arial" panose="020B0604020202020204" pitchFamily="34" charset="0"/>
              <a:buChar char="•"/>
            </a:pPr>
            <a:r>
              <a:rPr lang="en-GB" sz="2000" dirty="0">
                <a:solidFill>
                  <a:srgbClr val="002451"/>
                </a:solidFill>
                <a:effectLst/>
              </a:rPr>
              <a:t>MS Corporation</a:t>
            </a:r>
          </a:p>
          <a:p>
            <a:pPr marL="571500" indent="-342900">
              <a:spcBef>
                <a:spcPts val="2400"/>
              </a:spcBef>
              <a:spcAft>
                <a:spcPts val="1200"/>
              </a:spcAft>
              <a:buFont typeface="Arial" panose="020B0604020202020204" pitchFamily="34" charset="0"/>
              <a:buChar char="•"/>
            </a:pPr>
            <a:r>
              <a:rPr lang="en-GB" sz="2000" dirty="0">
                <a:solidFill>
                  <a:srgbClr val="002451"/>
                </a:solidFill>
                <a:effectLst/>
              </a:rPr>
              <a:t>KPMG International</a:t>
            </a:r>
          </a:p>
          <a:p>
            <a:pPr marL="571500" indent="-342900">
              <a:spcBef>
                <a:spcPts val="2400"/>
              </a:spcBef>
              <a:spcAft>
                <a:spcPts val="1200"/>
              </a:spcAft>
              <a:buFont typeface="Arial" panose="020B0604020202020204" pitchFamily="34" charset="0"/>
              <a:buChar char="•"/>
            </a:pPr>
            <a:r>
              <a:rPr lang="en-GB" sz="2000" dirty="0">
                <a:solidFill>
                  <a:srgbClr val="002451"/>
                </a:solidFill>
                <a:effectLst/>
              </a:rPr>
              <a:t>Tablet Academy International</a:t>
            </a:r>
          </a:p>
        </p:txBody>
      </p:sp>
      <p:grpSp>
        <p:nvGrpSpPr>
          <p:cNvPr id="3" name="Group 2">
            <a:extLst>
              <a:ext uri="{FF2B5EF4-FFF2-40B4-BE49-F238E27FC236}">
                <a16:creationId xmlns:a16="http://schemas.microsoft.com/office/drawing/2014/main" id="{6AB1B222-6B57-7FB6-D487-A275B233E462}"/>
              </a:ext>
            </a:extLst>
          </p:cNvPr>
          <p:cNvGrpSpPr/>
          <p:nvPr/>
        </p:nvGrpSpPr>
        <p:grpSpPr>
          <a:xfrm>
            <a:off x="107570" y="6319240"/>
            <a:ext cx="2863913" cy="491385"/>
            <a:chOff x="359173" y="5965734"/>
            <a:chExt cx="2863913" cy="491385"/>
          </a:xfrm>
        </p:grpSpPr>
        <p:pic>
          <p:nvPicPr>
            <p:cNvPr id="4" name="Picture 3" descr="Accueil TA France">
              <a:extLst>
                <a:ext uri="{FF2B5EF4-FFF2-40B4-BE49-F238E27FC236}">
                  <a16:creationId xmlns:a16="http://schemas.microsoft.com/office/drawing/2014/main" id="{B1498205-DD19-1746-9145-9C03D8E9C67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2558"/>
            <a:stretch/>
          </p:blipFill>
          <p:spPr bwMode="auto">
            <a:xfrm>
              <a:off x="985352" y="6010757"/>
              <a:ext cx="331492" cy="403392"/>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descr="Une image contenant carré&#10;&#10;Description générée automatiquement">
              <a:extLst>
                <a:ext uri="{FF2B5EF4-FFF2-40B4-BE49-F238E27FC236}">
                  <a16:creationId xmlns:a16="http://schemas.microsoft.com/office/drawing/2014/main" id="{D2940C15-CC3B-4C6D-EF17-491B89FDA4B5}"/>
                </a:ext>
              </a:extLst>
            </p:cNvPr>
            <p:cNvPicPr>
              <a:picLocks noChangeAspect="1"/>
            </p:cNvPicPr>
            <p:nvPr/>
          </p:nvPicPr>
          <p:blipFill>
            <a:blip r:embed="rId4"/>
            <a:stretch>
              <a:fillRect/>
            </a:stretch>
          </p:blipFill>
          <p:spPr>
            <a:xfrm>
              <a:off x="359173" y="5965734"/>
              <a:ext cx="495549" cy="491385"/>
            </a:xfrm>
            <a:prstGeom prst="rect">
              <a:avLst/>
            </a:prstGeom>
          </p:spPr>
        </p:pic>
        <p:pic>
          <p:nvPicPr>
            <p:cNvPr id="7" name="Picture 2" descr="10th Anniversary Timeline | Center for Open Science">
              <a:extLst>
                <a:ext uri="{FF2B5EF4-FFF2-40B4-BE49-F238E27FC236}">
                  <a16:creationId xmlns:a16="http://schemas.microsoft.com/office/drawing/2014/main" id="{B67CE6BA-E282-8EB5-D04D-E8521FBE14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1331" y="6022684"/>
              <a:ext cx="858634" cy="42931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KPMG">
              <a:extLst>
                <a:ext uri="{FF2B5EF4-FFF2-40B4-BE49-F238E27FC236}">
                  <a16:creationId xmlns:a16="http://schemas.microsoft.com/office/drawing/2014/main" id="{1C18807A-2BB3-D3A8-ED59-F61184ECDAB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4452" y="6046519"/>
              <a:ext cx="858634" cy="3434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a:extLst>
              <a:ext uri="{FF2B5EF4-FFF2-40B4-BE49-F238E27FC236}">
                <a16:creationId xmlns:a16="http://schemas.microsoft.com/office/drawing/2014/main" id="{0EDAAD94-4B9D-8B08-93EB-5DB188435300}"/>
              </a:ext>
            </a:extLst>
          </p:cNvPr>
          <p:cNvGrpSpPr/>
          <p:nvPr/>
        </p:nvGrpSpPr>
        <p:grpSpPr>
          <a:xfrm>
            <a:off x="1087" y="972476"/>
            <a:ext cx="12190913" cy="5120820"/>
            <a:chOff x="0" y="1445081"/>
            <a:chExt cx="12190913" cy="5120820"/>
          </a:xfrm>
        </p:grpSpPr>
        <p:sp>
          <p:nvSpPr>
            <p:cNvPr id="9" name="Arrow: Bent 8">
              <a:extLst>
                <a:ext uri="{FF2B5EF4-FFF2-40B4-BE49-F238E27FC236}">
                  <a16:creationId xmlns:a16="http://schemas.microsoft.com/office/drawing/2014/main" id="{B0D187B1-A68F-6206-C3F6-E74083A033D8}"/>
                </a:ext>
                <a:ext uri="{C183D7F6-B498-43B3-948B-1728B52AA6E4}">
                  <adec:decorative xmlns:adec="http://schemas.microsoft.com/office/drawing/2017/decorative" val="1"/>
                </a:ext>
              </a:extLst>
            </p:cNvPr>
            <p:cNvSpPr/>
            <p:nvPr/>
          </p:nvSpPr>
          <p:spPr bwMode="auto">
            <a:xfrm rot="5400000" flipH="1" flipV="1">
              <a:off x="4384590" y="560287"/>
              <a:ext cx="2094036" cy="9917190"/>
            </a:xfrm>
            <a:prstGeom prst="bentArrow">
              <a:avLst>
                <a:gd name="adj1" fmla="val 25000"/>
                <a:gd name="adj2" fmla="val 0"/>
                <a:gd name="adj3" fmla="val 0"/>
                <a:gd name="adj4" fmla="val 6900"/>
              </a:avLst>
            </a:prstGeom>
            <a:noFill/>
            <a:ln w="25400">
              <a:gradFill flip="none" rotWithShape="1">
                <a:gsLst>
                  <a:gs pos="0">
                    <a:schemeClr val="accent1"/>
                  </a:gs>
                  <a:gs pos="100000">
                    <a:schemeClr val="accent2"/>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0" name="Arrow: Bent 9">
              <a:extLst>
                <a:ext uri="{FF2B5EF4-FFF2-40B4-BE49-F238E27FC236}">
                  <a16:creationId xmlns:a16="http://schemas.microsoft.com/office/drawing/2014/main" id="{DF014AAB-C093-4E32-6130-0750A74BA8D4}"/>
                </a:ext>
                <a:ext uri="{C183D7F6-B498-43B3-948B-1728B52AA6E4}">
                  <adec:decorative xmlns:adec="http://schemas.microsoft.com/office/drawing/2017/decorative" val="1"/>
                </a:ext>
              </a:extLst>
            </p:cNvPr>
            <p:cNvSpPr/>
            <p:nvPr/>
          </p:nvSpPr>
          <p:spPr bwMode="auto">
            <a:xfrm flipH="1">
              <a:off x="0" y="1445081"/>
              <a:ext cx="473013" cy="3065158"/>
            </a:xfrm>
            <a:prstGeom prst="bentArrow">
              <a:avLst>
                <a:gd name="adj1" fmla="val 25000"/>
                <a:gd name="adj2" fmla="val 0"/>
                <a:gd name="adj3" fmla="val 0"/>
                <a:gd name="adj4" fmla="val 49164"/>
              </a:avLst>
            </a:prstGeom>
            <a:no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1" name="Arrow: Bent 10">
              <a:extLst>
                <a:ext uri="{FF2B5EF4-FFF2-40B4-BE49-F238E27FC236}">
                  <a16:creationId xmlns:a16="http://schemas.microsoft.com/office/drawing/2014/main" id="{7D8AEDFF-C08B-A769-5D29-0F527B79D4DE}"/>
                </a:ext>
                <a:ext uri="{C183D7F6-B498-43B3-948B-1728B52AA6E4}">
                  <adec:decorative xmlns:adec="http://schemas.microsoft.com/office/drawing/2017/decorative" val="1"/>
                </a:ext>
              </a:extLst>
            </p:cNvPr>
            <p:cNvSpPr/>
            <p:nvPr/>
          </p:nvSpPr>
          <p:spPr bwMode="auto">
            <a:xfrm flipH="1" flipV="1">
              <a:off x="8040771" y="4272463"/>
              <a:ext cx="3678216" cy="2293438"/>
            </a:xfrm>
            <a:prstGeom prst="bentArrow">
              <a:avLst>
                <a:gd name="adj1" fmla="val 25000"/>
                <a:gd name="adj2" fmla="val 0"/>
                <a:gd name="adj3" fmla="val 0"/>
                <a:gd name="adj4" fmla="val 6900"/>
              </a:avLst>
            </a:prstGeom>
            <a:solidFill>
              <a:srgbClr val="F4F3F5"/>
            </a:solidFill>
            <a:ln w="254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4" name="Arrow: Bent 13">
              <a:extLst>
                <a:ext uri="{FF2B5EF4-FFF2-40B4-BE49-F238E27FC236}">
                  <a16:creationId xmlns:a16="http://schemas.microsoft.com/office/drawing/2014/main" id="{EC1D9CF8-8B9D-A0A9-6F9C-31C85F2AF325}"/>
                </a:ext>
                <a:ext uri="{C183D7F6-B498-43B3-948B-1728B52AA6E4}">
                  <adec:decorative xmlns:adec="http://schemas.microsoft.com/office/drawing/2017/decorative" val="1"/>
                </a:ext>
              </a:extLst>
            </p:cNvPr>
            <p:cNvSpPr/>
            <p:nvPr/>
          </p:nvSpPr>
          <p:spPr bwMode="auto">
            <a:xfrm rot="10800000" flipH="1" flipV="1">
              <a:off x="11717900" y="3750197"/>
              <a:ext cx="473013" cy="2490962"/>
            </a:xfrm>
            <a:prstGeom prst="bentArrow">
              <a:avLst>
                <a:gd name="adj1" fmla="val 25000"/>
                <a:gd name="adj2" fmla="val 0"/>
                <a:gd name="adj3" fmla="val 0"/>
                <a:gd name="adj4" fmla="val 33817"/>
              </a:avLst>
            </a:prstGeom>
            <a:noFill/>
            <a:ln w="25400">
              <a:gradFill flip="none" rotWithShape="1">
                <a:gsLst>
                  <a:gs pos="0">
                    <a:schemeClr val="accent1"/>
                  </a:gs>
                  <a:gs pos="100000">
                    <a:schemeClr val="accent2"/>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grpSp>
    </p:spTree>
    <p:extLst>
      <p:ext uri="{BB962C8B-B14F-4D97-AF65-F5344CB8AC3E}">
        <p14:creationId xmlns:p14="http://schemas.microsoft.com/office/powerpoint/2010/main" val="2862923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96CDE-9824-1081-6E9E-775F1605C29C}"/>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8404123A-CD5D-A281-E4DE-4C7D9F49E472}"/>
              </a:ext>
              <a:ext uri="{C183D7F6-B498-43B3-948B-1728B52AA6E4}">
                <adec:decorative xmlns:adec="http://schemas.microsoft.com/office/drawing/2017/decorative" val="1"/>
              </a:ext>
            </a:extLst>
          </p:cNvPr>
          <p:cNvSpPr>
            <a:spLocks/>
          </p:cNvSpPr>
          <p:nvPr/>
        </p:nvSpPr>
        <p:spPr>
          <a:xfrm>
            <a:off x="1" y="-52361"/>
            <a:ext cx="12192000" cy="767233"/>
          </a:xfrm>
          <a:prstGeom prst="rect">
            <a:avLst/>
          </a:prstGeom>
          <a:gradFill flip="none" rotWithShape="1">
            <a:gsLst>
              <a:gs pos="0">
                <a:schemeClr val="accent1">
                  <a:alpha val="10000"/>
                </a:schemeClr>
              </a:gs>
              <a:gs pos="100000">
                <a:schemeClr val="accent3">
                  <a:alpha val="10000"/>
                </a:schemeClr>
              </a:gs>
              <a:gs pos="50000">
                <a:schemeClr val="accent2">
                  <a:alpha val="10000"/>
                </a:schemeClr>
              </a:gs>
            </a:gsLst>
            <a:lin ang="0" scaled="1"/>
            <a:tileRect/>
          </a:gradFill>
          <a:ln>
            <a:noFill/>
            <a:headEnd type="none" w="med" len="med"/>
            <a:tailEnd type="none" w="med" len="med"/>
          </a:ln>
          <a:effectLst>
            <a:innerShdw blurRad="152400" dist="114300" dir="13500000">
              <a:prstClr val="black">
                <a:alpha val="16000"/>
              </a:prstClr>
            </a:inn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4572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GB" sz="1400" b="0" i="0" u="none" strike="noStrike" kern="1200" cap="none" spc="0" normalizeH="0" baseline="0" dirty="0">
              <a:ln>
                <a:noFill/>
              </a:ln>
              <a:solidFill>
                <a:srgbClr val="000000"/>
              </a:solidFill>
              <a:effectLst/>
              <a:uLnTx/>
              <a:uFillTx/>
              <a:latin typeface="Segoe UI Semibold"/>
              <a:ea typeface="+mn-ea"/>
              <a:cs typeface="Segoe UI" pitchFamily="34" charset="0"/>
            </a:endParaRPr>
          </a:p>
        </p:txBody>
      </p:sp>
      <p:sp>
        <p:nvSpPr>
          <p:cNvPr id="16" name="Arrow: Bent 15">
            <a:extLst>
              <a:ext uri="{FF2B5EF4-FFF2-40B4-BE49-F238E27FC236}">
                <a16:creationId xmlns:a16="http://schemas.microsoft.com/office/drawing/2014/main" id="{F79F42C7-5598-65F1-198A-115BC379F181}"/>
              </a:ext>
              <a:ext uri="{C183D7F6-B498-43B3-948B-1728B52AA6E4}">
                <adec:decorative xmlns:adec="http://schemas.microsoft.com/office/drawing/2017/decorative" val="1"/>
              </a:ext>
            </a:extLst>
          </p:cNvPr>
          <p:cNvSpPr/>
          <p:nvPr/>
        </p:nvSpPr>
        <p:spPr bwMode="auto">
          <a:xfrm rot="5400000" flipV="1">
            <a:off x="-821148" y="2753791"/>
            <a:ext cx="2826995" cy="308400"/>
          </a:xfrm>
          <a:prstGeom prst="bentArrow">
            <a:avLst>
              <a:gd name="adj1" fmla="val 25000"/>
              <a:gd name="adj2" fmla="val 0"/>
              <a:gd name="adj3" fmla="val 25000"/>
              <a:gd name="adj4" fmla="val 56768"/>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dirty="0">
              <a:ln>
                <a:noFill/>
              </a:ln>
              <a:solidFill>
                <a:srgbClr val="FFFFFF"/>
              </a:solidFill>
              <a:effectLst/>
              <a:uLnTx/>
              <a:uFillTx/>
              <a:latin typeface="Segoe UI"/>
              <a:ea typeface="+mn-ea"/>
              <a:cs typeface="Segoe UI" pitchFamily="34" charset="0"/>
            </a:endParaRPr>
          </a:p>
        </p:txBody>
      </p:sp>
      <p:sp>
        <p:nvSpPr>
          <p:cNvPr id="17" name="Arrow: Bent 16">
            <a:extLst>
              <a:ext uri="{FF2B5EF4-FFF2-40B4-BE49-F238E27FC236}">
                <a16:creationId xmlns:a16="http://schemas.microsoft.com/office/drawing/2014/main" id="{2A03D6CE-750C-2704-FB57-17F61B6AEBA9}"/>
              </a:ext>
              <a:ext uri="{C183D7F6-B498-43B3-948B-1728B52AA6E4}">
                <adec:decorative xmlns:adec="http://schemas.microsoft.com/office/drawing/2017/decorative" val="1"/>
              </a:ext>
            </a:extLst>
          </p:cNvPr>
          <p:cNvSpPr/>
          <p:nvPr/>
        </p:nvSpPr>
        <p:spPr bwMode="auto">
          <a:xfrm rot="16200000">
            <a:off x="2665033" y="1510433"/>
            <a:ext cx="2713587" cy="7167354"/>
          </a:xfrm>
          <a:prstGeom prst="bentArrow">
            <a:avLst>
              <a:gd name="adj1" fmla="val 25000"/>
              <a:gd name="adj2" fmla="val 0"/>
              <a:gd name="adj3" fmla="val 25000"/>
              <a:gd name="adj4" fmla="val 5530"/>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dirty="0">
              <a:ln>
                <a:noFill/>
              </a:ln>
              <a:solidFill>
                <a:srgbClr val="FFFFFF"/>
              </a:solidFill>
              <a:effectLst/>
              <a:uLnTx/>
              <a:uFillTx/>
              <a:latin typeface="Segoe UI"/>
              <a:ea typeface="+mn-ea"/>
              <a:cs typeface="Segoe UI" pitchFamily="34" charset="0"/>
            </a:endParaRPr>
          </a:p>
        </p:txBody>
      </p:sp>
      <p:sp>
        <p:nvSpPr>
          <p:cNvPr id="6" name="Title 5">
            <a:extLst>
              <a:ext uri="{FF2B5EF4-FFF2-40B4-BE49-F238E27FC236}">
                <a16:creationId xmlns:a16="http://schemas.microsoft.com/office/drawing/2014/main" id="{6CCBA650-6C5E-EEA8-17A9-563F7D6E3C21}"/>
              </a:ext>
            </a:extLst>
          </p:cNvPr>
          <p:cNvSpPr>
            <a:spLocks noGrp="1"/>
          </p:cNvSpPr>
          <p:nvPr>
            <p:ph type="title"/>
          </p:nvPr>
        </p:nvSpPr>
        <p:spPr>
          <a:xfrm>
            <a:off x="0" y="99319"/>
            <a:ext cx="11901714" cy="615553"/>
          </a:xfrm>
        </p:spPr>
        <p:txBody>
          <a:bodyPr>
            <a:noAutofit/>
          </a:bodyPr>
          <a:lstStyle/>
          <a:p>
            <a:pPr algn="ctr"/>
            <a:r>
              <a:rPr lang="en-GB" sz="2400" b="1" cap="small" dirty="0">
                <a:gradFill flip="none" rotWithShape="1">
                  <a:gsLst>
                    <a:gs pos="0">
                      <a:schemeClr val="accent1"/>
                    </a:gs>
                    <a:gs pos="100000">
                      <a:schemeClr val="accent2"/>
                    </a:gs>
                  </a:gsLst>
                  <a:lin ang="0" scaled="1"/>
                  <a:tileRect/>
                </a:gradFill>
              </a:rPr>
              <a:t>UNESCO GSA - Digital Skills Development – Sustained Capacity Building for Use Of AI in Education: Our Short to Mid-Term Ambitions / Goals</a:t>
            </a:r>
            <a:endParaRPr lang="en-GB" sz="2400" b="1" dirty="0">
              <a:gradFill flip="none" rotWithShape="1">
                <a:gsLst>
                  <a:gs pos="0">
                    <a:schemeClr val="accent1"/>
                  </a:gs>
                  <a:gs pos="100000">
                    <a:schemeClr val="accent2"/>
                  </a:gs>
                </a:gsLst>
                <a:lin ang="0" scaled="1"/>
                <a:tileRect/>
              </a:gradFill>
            </a:endParaRPr>
          </a:p>
        </p:txBody>
      </p:sp>
      <p:sp>
        <p:nvSpPr>
          <p:cNvPr id="2" name="TextBox 1">
            <a:extLst>
              <a:ext uri="{FF2B5EF4-FFF2-40B4-BE49-F238E27FC236}">
                <a16:creationId xmlns:a16="http://schemas.microsoft.com/office/drawing/2014/main" id="{E93B41FA-97EC-E7A3-17A4-D91A0536E347}"/>
              </a:ext>
            </a:extLst>
          </p:cNvPr>
          <p:cNvSpPr txBox="1"/>
          <p:nvPr/>
        </p:nvSpPr>
        <p:spPr>
          <a:xfrm>
            <a:off x="420303" y="961968"/>
            <a:ext cx="11298684" cy="2554545"/>
          </a:xfrm>
          <a:prstGeom prst="rect">
            <a:avLst/>
          </a:prstGeom>
          <a:noFill/>
        </p:spPr>
        <p:txBody>
          <a:bodyPr wrap="square">
            <a:spAutoFit/>
          </a:bodyPr>
          <a:lstStyle/>
          <a:p>
            <a:pPr marL="685800" indent="-457200">
              <a:spcBef>
                <a:spcPts val="2400"/>
              </a:spcBef>
              <a:spcAft>
                <a:spcPts val="1200"/>
              </a:spcAft>
              <a:buFont typeface="+mj-lt"/>
              <a:buAutoNum type="arabicPeriod"/>
            </a:pPr>
            <a:r>
              <a:rPr lang="en-GB" sz="2000" dirty="0">
                <a:solidFill>
                  <a:srgbClr val="002451"/>
                </a:solidFill>
              </a:rPr>
              <a:t>Implement</a:t>
            </a:r>
            <a:r>
              <a:rPr lang="en-GB" sz="2000" dirty="0">
                <a:solidFill>
                  <a:srgbClr val="002451"/>
                </a:solidFill>
                <a:effectLst/>
              </a:rPr>
              <a:t> </a:t>
            </a:r>
            <a:r>
              <a:rPr lang="en-GB" sz="2000" u="sng" dirty="0">
                <a:solidFill>
                  <a:srgbClr val="002451"/>
                </a:solidFill>
                <a:effectLst/>
              </a:rPr>
              <a:t>sustained</a:t>
            </a:r>
            <a:r>
              <a:rPr lang="en-GB" sz="2000" dirty="0">
                <a:solidFill>
                  <a:srgbClr val="002451"/>
                </a:solidFill>
                <a:effectLst/>
              </a:rPr>
              <a:t> and </a:t>
            </a:r>
            <a:r>
              <a:rPr lang="en-GB" sz="2000" u="sng" dirty="0" err="1">
                <a:solidFill>
                  <a:srgbClr val="002451"/>
                </a:solidFill>
                <a:effectLst/>
              </a:rPr>
              <a:t>scaleable</a:t>
            </a:r>
            <a:r>
              <a:rPr lang="en-GB" sz="2000" dirty="0">
                <a:solidFill>
                  <a:srgbClr val="002451"/>
                </a:solidFill>
                <a:effectLst/>
              </a:rPr>
              <a:t> </a:t>
            </a:r>
            <a:r>
              <a:rPr lang="en-GB" sz="2000" dirty="0">
                <a:solidFill>
                  <a:srgbClr val="002451"/>
                </a:solidFill>
              </a:rPr>
              <a:t>P</a:t>
            </a:r>
            <a:r>
              <a:rPr lang="en-GB" sz="2000" dirty="0">
                <a:solidFill>
                  <a:srgbClr val="002451"/>
                </a:solidFill>
                <a:effectLst/>
              </a:rPr>
              <a:t>rofessional </a:t>
            </a:r>
            <a:r>
              <a:rPr lang="en-GB" sz="2000" dirty="0">
                <a:solidFill>
                  <a:srgbClr val="002451"/>
                </a:solidFill>
              </a:rPr>
              <a:t>D</a:t>
            </a:r>
            <a:r>
              <a:rPr lang="en-GB" sz="2000" dirty="0">
                <a:solidFill>
                  <a:srgbClr val="002451"/>
                </a:solidFill>
                <a:effectLst/>
              </a:rPr>
              <a:t>evelopment </a:t>
            </a:r>
            <a:r>
              <a:rPr lang="en-GB" sz="2000" dirty="0">
                <a:solidFill>
                  <a:srgbClr val="002451"/>
                </a:solidFill>
              </a:rPr>
              <a:t>P</a:t>
            </a:r>
            <a:r>
              <a:rPr lang="en-GB" sz="2000" dirty="0">
                <a:solidFill>
                  <a:srgbClr val="002451"/>
                </a:solidFill>
                <a:effectLst/>
              </a:rPr>
              <a:t>rogram (PDP) needed to ensure that teachers </a:t>
            </a:r>
            <a:r>
              <a:rPr lang="en-GB" sz="2000" dirty="0">
                <a:solidFill>
                  <a:srgbClr val="002451"/>
                </a:solidFill>
              </a:rPr>
              <a:t>can </a:t>
            </a:r>
            <a:r>
              <a:rPr lang="en-GB" sz="2000" dirty="0">
                <a:solidFill>
                  <a:srgbClr val="002451"/>
                </a:solidFill>
                <a:effectLst/>
              </a:rPr>
              <a:t>successfully phase-in use of ‘AI in Teaching’.</a:t>
            </a:r>
          </a:p>
          <a:p>
            <a:pPr marL="685800" indent="-457200">
              <a:spcBef>
                <a:spcPts val="2400"/>
              </a:spcBef>
              <a:spcAft>
                <a:spcPts val="1200"/>
              </a:spcAft>
              <a:buFont typeface="+mj-lt"/>
              <a:buAutoNum type="arabicPeriod"/>
            </a:pPr>
            <a:r>
              <a:rPr lang="en-GB" sz="2000" dirty="0">
                <a:solidFill>
                  <a:srgbClr val="002451"/>
                </a:solidFill>
              </a:rPr>
              <a:t>Leverage this PDP program to support up to </a:t>
            </a:r>
            <a:r>
              <a:rPr lang="en-GB" sz="2000" u="sng" dirty="0">
                <a:solidFill>
                  <a:srgbClr val="002451"/>
                </a:solidFill>
              </a:rPr>
              <a:t>20 million learners</a:t>
            </a:r>
            <a:r>
              <a:rPr lang="en-GB" sz="2000" dirty="0">
                <a:solidFill>
                  <a:srgbClr val="002451"/>
                </a:solidFill>
              </a:rPr>
              <a:t> (worldwide) earn an AI skilling certificate and/or Diploma.</a:t>
            </a:r>
          </a:p>
          <a:p>
            <a:pPr marL="685800" indent="-457200">
              <a:spcBef>
                <a:spcPts val="2400"/>
              </a:spcBef>
              <a:spcAft>
                <a:spcPts val="1200"/>
              </a:spcAft>
              <a:buFont typeface="+mj-lt"/>
              <a:buAutoNum type="arabicPeriod"/>
            </a:pPr>
            <a:r>
              <a:rPr lang="en-GB" sz="2000" dirty="0">
                <a:solidFill>
                  <a:srgbClr val="002451"/>
                </a:solidFill>
              </a:rPr>
              <a:t>Our PDP program initiative </a:t>
            </a:r>
            <a:r>
              <a:rPr lang="en-GB" sz="2000" dirty="0">
                <a:solidFill>
                  <a:srgbClr val="002451"/>
                </a:solidFill>
                <a:effectLst/>
              </a:rPr>
              <a:t>has already </a:t>
            </a:r>
            <a:r>
              <a:rPr lang="en-GB" sz="2000" dirty="0">
                <a:solidFill>
                  <a:srgbClr val="002451"/>
                </a:solidFill>
              </a:rPr>
              <a:t>commenced in </a:t>
            </a:r>
            <a:r>
              <a:rPr lang="en-GB" sz="2000" dirty="0">
                <a:solidFill>
                  <a:srgbClr val="002451"/>
                </a:solidFill>
                <a:effectLst/>
              </a:rPr>
              <a:t>Ivory Coast, Ghana, Kenya and India.</a:t>
            </a:r>
          </a:p>
        </p:txBody>
      </p:sp>
      <p:grpSp>
        <p:nvGrpSpPr>
          <p:cNvPr id="3" name="Group 2">
            <a:extLst>
              <a:ext uri="{FF2B5EF4-FFF2-40B4-BE49-F238E27FC236}">
                <a16:creationId xmlns:a16="http://schemas.microsoft.com/office/drawing/2014/main" id="{E3CDE0A5-5301-5531-6280-FD9315D3018C}"/>
              </a:ext>
            </a:extLst>
          </p:cNvPr>
          <p:cNvGrpSpPr/>
          <p:nvPr/>
        </p:nvGrpSpPr>
        <p:grpSpPr>
          <a:xfrm>
            <a:off x="107570" y="6319240"/>
            <a:ext cx="2863913" cy="491385"/>
            <a:chOff x="359173" y="5965734"/>
            <a:chExt cx="2863913" cy="491385"/>
          </a:xfrm>
        </p:grpSpPr>
        <p:pic>
          <p:nvPicPr>
            <p:cNvPr id="4" name="Picture 3" descr="Accueil TA France">
              <a:extLst>
                <a:ext uri="{FF2B5EF4-FFF2-40B4-BE49-F238E27FC236}">
                  <a16:creationId xmlns:a16="http://schemas.microsoft.com/office/drawing/2014/main" id="{FE3B7B26-FDEE-883D-A5ED-439F72E06CE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2558"/>
            <a:stretch/>
          </p:blipFill>
          <p:spPr bwMode="auto">
            <a:xfrm>
              <a:off x="985352" y="6010757"/>
              <a:ext cx="331492" cy="403392"/>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descr="Une image contenant carré&#10;&#10;Description générée automatiquement">
              <a:extLst>
                <a:ext uri="{FF2B5EF4-FFF2-40B4-BE49-F238E27FC236}">
                  <a16:creationId xmlns:a16="http://schemas.microsoft.com/office/drawing/2014/main" id="{CE231258-9678-10AA-933D-04C9A95C7EFB}"/>
                </a:ext>
              </a:extLst>
            </p:cNvPr>
            <p:cNvPicPr>
              <a:picLocks noChangeAspect="1"/>
            </p:cNvPicPr>
            <p:nvPr/>
          </p:nvPicPr>
          <p:blipFill>
            <a:blip r:embed="rId5"/>
            <a:stretch>
              <a:fillRect/>
            </a:stretch>
          </p:blipFill>
          <p:spPr>
            <a:xfrm>
              <a:off x="359173" y="5965734"/>
              <a:ext cx="495549" cy="491385"/>
            </a:xfrm>
            <a:prstGeom prst="rect">
              <a:avLst/>
            </a:prstGeom>
          </p:spPr>
        </p:pic>
        <p:pic>
          <p:nvPicPr>
            <p:cNvPr id="7" name="Picture 2" descr="10th Anniversary Timeline | Center for Open Science">
              <a:extLst>
                <a:ext uri="{FF2B5EF4-FFF2-40B4-BE49-F238E27FC236}">
                  <a16:creationId xmlns:a16="http://schemas.microsoft.com/office/drawing/2014/main" id="{1E4E2274-37DF-7B50-8302-2A9E18E3631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11331" y="6022684"/>
              <a:ext cx="858634" cy="42931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KPMG">
              <a:extLst>
                <a:ext uri="{FF2B5EF4-FFF2-40B4-BE49-F238E27FC236}">
                  <a16:creationId xmlns:a16="http://schemas.microsoft.com/office/drawing/2014/main" id="{2AF7D6F3-1004-9451-257C-F663F2363E2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4452" y="6046519"/>
              <a:ext cx="858634" cy="3434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a:extLst>
              <a:ext uri="{FF2B5EF4-FFF2-40B4-BE49-F238E27FC236}">
                <a16:creationId xmlns:a16="http://schemas.microsoft.com/office/drawing/2014/main" id="{4C46F22D-6339-71BA-D54A-088B7B3FB958}"/>
              </a:ext>
            </a:extLst>
          </p:cNvPr>
          <p:cNvGrpSpPr/>
          <p:nvPr/>
        </p:nvGrpSpPr>
        <p:grpSpPr>
          <a:xfrm>
            <a:off x="1087" y="972476"/>
            <a:ext cx="12190913" cy="5120820"/>
            <a:chOff x="0" y="1445081"/>
            <a:chExt cx="12190913" cy="5120820"/>
          </a:xfrm>
        </p:grpSpPr>
        <p:sp>
          <p:nvSpPr>
            <p:cNvPr id="9" name="Arrow: Bent 8">
              <a:extLst>
                <a:ext uri="{FF2B5EF4-FFF2-40B4-BE49-F238E27FC236}">
                  <a16:creationId xmlns:a16="http://schemas.microsoft.com/office/drawing/2014/main" id="{4C2D843B-52D1-FE11-14A8-A15F11EB3074}"/>
                </a:ext>
                <a:ext uri="{C183D7F6-B498-43B3-948B-1728B52AA6E4}">
                  <adec:decorative xmlns:adec="http://schemas.microsoft.com/office/drawing/2017/decorative" val="1"/>
                </a:ext>
              </a:extLst>
            </p:cNvPr>
            <p:cNvSpPr/>
            <p:nvPr/>
          </p:nvSpPr>
          <p:spPr bwMode="auto">
            <a:xfrm rot="5400000" flipH="1" flipV="1">
              <a:off x="4384590" y="560287"/>
              <a:ext cx="2094036" cy="9917190"/>
            </a:xfrm>
            <a:prstGeom prst="bentArrow">
              <a:avLst>
                <a:gd name="adj1" fmla="val 25000"/>
                <a:gd name="adj2" fmla="val 0"/>
                <a:gd name="adj3" fmla="val 0"/>
                <a:gd name="adj4" fmla="val 6900"/>
              </a:avLst>
            </a:prstGeom>
            <a:noFill/>
            <a:ln w="25400">
              <a:gradFill flip="none" rotWithShape="1">
                <a:gsLst>
                  <a:gs pos="0">
                    <a:schemeClr val="accent1"/>
                  </a:gs>
                  <a:gs pos="100000">
                    <a:schemeClr val="accent2"/>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0" name="Arrow: Bent 9">
              <a:extLst>
                <a:ext uri="{FF2B5EF4-FFF2-40B4-BE49-F238E27FC236}">
                  <a16:creationId xmlns:a16="http://schemas.microsoft.com/office/drawing/2014/main" id="{A4B61887-7D16-4D70-A949-A180DA529A90}"/>
                </a:ext>
                <a:ext uri="{C183D7F6-B498-43B3-948B-1728B52AA6E4}">
                  <adec:decorative xmlns:adec="http://schemas.microsoft.com/office/drawing/2017/decorative" val="1"/>
                </a:ext>
              </a:extLst>
            </p:cNvPr>
            <p:cNvSpPr/>
            <p:nvPr/>
          </p:nvSpPr>
          <p:spPr bwMode="auto">
            <a:xfrm flipH="1">
              <a:off x="0" y="1445081"/>
              <a:ext cx="473013" cy="3065158"/>
            </a:xfrm>
            <a:prstGeom prst="bentArrow">
              <a:avLst>
                <a:gd name="adj1" fmla="val 25000"/>
                <a:gd name="adj2" fmla="val 0"/>
                <a:gd name="adj3" fmla="val 0"/>
                <a:gd name="adj4" fmla="val 49164"/>
              </a:avLst>
            </a:prstGeom>
            <a:no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1" name="Arrow: Bent 10">
              <a:extLst>
                <a:ext uri="{FF2B5EF4-FFF2-40B4-BE49-F238E27FC236}">
                  <a16:creationId xmlns:a16="http://schemas.microsoft.com/office/drawing/2014/main" id="{D411939D-61F8-C94B-2EDF-130E7931F53E}"/>
                </a:ext>
                <a:ext uri="{C183D7F6-B498-43B3-948B-1728B52AA6E4}">
                  <adec:decorative xmlns:adec="http://schemas.microsoft.com/office/drawing/2017/decorative" val="1"/>
                </a:ext>
              </a:extLst>
            </p:cNvPr>
            <p:cNvSpPr/>
            <p:nvPr/>
          </p:nvSpPr>
          <p:spPr bwMode="auto">
            <a:xfrm flipH="1" flipV="1">
              <a:off x="8040771" y="4272463"/>
              <a:ext cx="3678216" cy="2293438"/>
            </a:xfrm>
            <a:prstGeom prst="bentArrow">
              <a:avLst>
                <a:gd name="adj1" fmla="val 25000"/>
                <a:gd name="adj2" fmla="val 0"/>
                <a:gd name="adj3" fmla="val 0"/>
                <a:gd name="adj4" fmla="val 6900"/>
              </a:avLst>
            </a:prstGeom>
            <a:solidFill>
              <a:srgbClr val="F4F3F5"/>
            </a:solidFill>
            <a:ln w="254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4" name="Arrow: Bent 13">
              <a:extLst>
                <a:ext uri="{FF2B5EF4-FFF2-40B4-BE49-F238E27FC236}">
                  <a16:creationId xmlns:a16="http://schemas.microsoft.com/office/drawing/2014/main" id="{A41B8009-A7A1-068C-2D12-F443B7DF28D7}"/>
                </a:ext>
                <a:ext uri="{C183D7F6-B498-43B3-948B-1728B52AA6E4}">
                  <adec:decorative xmlns:adec="http://schemas.microsoft.com/office/drawing/2017/decorative" val="1"/>
                </a:ext>
              </a:extLst>
            </p:cNvPr>
            <p:cNvSpPr/>
            <p:nvPr/>
          </p:nvSpPr>
          <p:spPr bwMode="auto">
            <a:xfrm rot="10800000" flipH="1" flipV="1">
              <a:off x="11717900" y="3750197"/>
              <a:ext cx="473013" cy="2490962"/>
            </a:xfrm>
            <a:prstGeom prst="bentArrow">
              <a:avLst>
                <a:gd name="adj1" fmla="val 25000"/>
                <a:gd name="adj2" fmla="val 0"/>
                <a:gd name="adj3" fmla="val 0"/>
                <a:gd name="adj4" fmla="val 33817"/>
              </a:avLst>
            </a:prstGeom>
            <a:noFill/>
            <a:ln w="25400">
              <a:gradFill flip="none" rotWithShape="1">
                <a:gsLst>
                  <a:gs pos="0">
                    <a:schemeClr val="accent1"/>
                  </a:gs>
                  <a:gs pos="100000">
                    <a:schemeClr val="accent2"/>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grpSp>
    </p:spTree>
    <p:extLst>
      <p:ext uri="{BB962C8B-B14F-4D97-AF65-F5344CB8AC3E}">
        <p14:creationId xmlns:p14="http://schemas.microsoft.com/office/powerpoint/2010/main" val="232960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A0684-184F-DEA5-CD85-4F887729FA57}"/>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3D98EB6D-9A51-E2AE-9665-28AC1FBF9753}"/>
              </a:ext>
              <a:ext uri="{C183D7F6-B498-43B3-948B-1728B52AA6E4}">
                <adec:decorative xmlns:adec="http://schemas.microsoft.com/office/drawing/2017/decorative" val="1"/>
              </a:ext>
            </a:extLst>
          </p:cNvPr>
          <p:cNvSpPr>
            <a:spLocks/>
          </p:cNvSpPr>
          <p:nvPr/>
        </p:nvSpPr>
        <p:spPr>
          <a:xfrm>
            <a:off x="1" y="-52361"/>
            <a:ext cx="12192000" cy="767233"/>
          </a:xfrm>
          <a:prstGeom prst="rect">
            <a:avLst/>
          </a:prstGeom>
          <a:gradFill flip="none" rotWithShape="1">
            <a:gsLst>
              <a:gs pos="0">
                <a:schemeClr val="accent1">
                  <a:alpha val="10000"/>
                </a:schemeClr>
              </a:gs>
              <a:gs pos="100000">
                <a:schemeClr val="accent3">
                  <a:alpha val="10000"/>
                </a:schemeClr>
              </a:gs>
              <a:gs pos="50000">
                <a:schemeClr val="accent2">
                  <a:alpha val="10000"/>
                </a:schemeClr>
              </a:gs>
            </a:gsLst>
            <a:lin ang="0" scaled="1"/>
            <a:tileRect/>
          </a:gradFill>
          <a:ln>
            <a:noFill/>
            <a:headEnd type="none" w="med" len="med"/>
            <a:tailEnd type="none" w="med" len="med"/>
          </a:ln>
          <a:effectLst>
            <a:innerShdw blurRad="152400" dist="114300" dir="13500000">
              <a:prstClr val="black">
                <a:alpha val="16000"/>
              </a:prstClr>
            </a:inn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4572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GB" sz="1400" b="0" i="0" u="none" strike="noStrike" kern="1200" cap="none" spc="0" normalizeH="0" baseline="0" dirty="0">
              <a:ln>
                <a:noFill/>
              </a:ln>
              <a:solidFill>
                <a:srgbClr val="000000"/>
              </a:solidFill>
              <a:effectLst/>
              <a:uLnTx/>
              <a:uFillTx/>
              <a:latin typeface="Segoe UI Semibold"/>
              <a:ea typeface="+mn-ea"/>
              <a:cs typeface="Segoe UI" pitchFamily="34" charset="0"/>
            </a:endParaRPr>
          </a:p>
        </p:txBody>
      </p:sp>
      <p:sp>
        <p:nvSpPr>
          <p:cNvPr id="16" name="Arrow: Bent 15">
            <a:extLst>
              <a:ext uri="{FF2B5EF4-FFF2-40B4-BE49-F238E27FC236}">
                <a16:creationId xmlns:a16="http://schemas.microsoft.com/office/drawing/2014/main" id="{189F33C3-7D50-0013-72A9-9BFC260E18AA}"/>
              </a:ext>
              <a:ext uri="{C183D7F6-B498-43B3-948B-1728B52AA6E4}">
                <adec:decorative xmlns:adec="http://schemas.microsoft.com/office/drawing/2017/decorative" val="1"/>
              </a:ext>
            </a:extLst>
          </p:cNvPr>
          <p:cNvSpPr/>
          <p:nvPr/>
        </p:nvSpPr>
        <p:spPr bwMode="auto">
          <a:xfrm rot="5400000" flipV="1">
            <a:off x="-821148" y="2753791"/>
            <a:ext cx="2826995" cy="308400"/>
          </a:xfrm>
          <a:prstGeom prst="bentArrow">
            <a:avLst>
              <a:gd name="adj1" fmla="val 25000"/>
              <a:gd name="adj2" fmla="val 0"/>
              <a:gd name="adj3" fmla="val 25000"/>
              <a:gd name="adj4" fmla="val 56768"/>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dirty="0">
              <a:ln>
                <a:noFill/>
              </a:ln>
              <a:solidFill>
                <a:srgbClr val="FFFFFF"/>
              </a:solidFill>
              <a:effectLst/>
              <a:uLnTx/>
              <a:uFillTx/>
              <a:latin typeface="Segoe UI"/>
              <a:ea typeface="+mn-ea"/>
              <a:cs typeface="Segoe UI" pitchFamily="34" charset="0"/>
            </a:endParaRPr>
          </a:p>
        </p:txBody>
      </p:sp>
      <p:sp>
        <p:nvSpPr>
          <p:cNvPr id="17" name="Arrow: Bent 16">
            <a:extLst>
              <a:ext uri="{FF2B5EF4-FFF2-40B4-BE49-F238E27FC236}">
                <a16:creationId xmlns:a16="http://schemas.microsoft.com/office/drawing/2014/main" id="{B5712933-766E-31E9-FA93-C7D2B5E55C6E}"/>
              </a:ext>
              <a:ext uri="{C183D7F6-B498-43B3-948B-1728B52AA6E4}">
                <adec:decorative xmlns:adec="http://schemas.microsoft.com/office/drawing/2017/decorative" val="1"/>
              </a:ext>
            </a:extLst>
          </p:cNvPr>
          <p:cNvSpPr/>
          <p:nvPr/>
        </p:nvSpPr>
        <p:spPr bwMode="auto">
          <a:xfrm rot="16200000">
            <a:off x="2665033" y="1510433"/>
            <a:ext cx="2713587" cy="7167354"/>
          </a:xfrm>
          <a:prstGeom prst="bentArrow">
            <a:avLst>
              <a:gd name="adj1" fmla="val 25000"/>
              <a:gd name="adj2" fmla="val 0"/>
              <a:gd name="adj3" fmla="val 25000"/>
              <a:gd name="adj4" fmla="val 5530"/>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dirty="0">
              <a:ln>
                <a:noFill/>
              </a:ln>
              <a:solidFill>
                <a:srgbClr val="FFFFFF"/>
              </a:solidFill>
              <a:effectLst/>
              <a:uLnTx/>
              <a:uFillTx/>
              <a:latin typeface="Segoe UI"/>
              <a:ea typeface="+mn-ea"/>
              <a:cs typeface="Segoe UI" pitchFamily="34" charset="0"/>
            </a:endParaRPr>
          </a:p>
        </p:txBody>
      </p:sp>
      <p:sp>
        <p:nvSpPr>
          <p:cNvPr id="6" name="Title 5">
            <a:extLst>
              <a:ext uri="{FF2B5EF4-FFF2-40B4-BE49-F238E27FC236}">
                <a16:creationId xmlns:a16="http://schemas.microsoft.com/office/drawing/2014/main" id="{E0CFA9CB-6D7B-5103-1B81-A7F1F6FE199B}"/>
              </a:ext>
            </a:extLst>
          </p:cNvPr>
          <p:cNvSpPr>
            <a:spLocks noGrp="1"/>
          </p:cNvSpPr>
          <p:nvPr>
            <p:ph type="title"/>
          </p:nvPr>
        </p:nvSpPr>
        <p:spPr>
          <a:xfrm>
            <a:off x="0" y="99319"/>
            <a:ext cx="11901714" cy="615553"/>
          </a:xfrm>
        </p:spPr>
        <p:txBody>
          <a:bodyPr>
            <a:noAutofit/>
          </a:bodyPr>
          <a:lstStyle/>
          <a:p>
            <a:pPr algn="ctr"/>
            <a:r>
              <a:rPr lang="en-GB" sz="2400" b="1" cap="small" dirty="0">
                <a:gradFill flip="none" rotWithShape="1">
                  <a:gsLst>
                    <a:gs pos="0">
                      <a:schemeClr val="accent1"/>
                    </a:gs>
                    <a:gs pos="100000">
                      <a:schemeClr val="accent2"/>
                    </a:gs>
                  </a:gsLst>
                  <a:lin ang="0" scaled="1"/>
                  <a:tileRect/>
                </a:gradFill>
              </a:rPr>
              <a:t>UNESCO GSA - Digital Skills Development – Sustained Capacity Building for Use Of AI in Education: Key Challenges to Overcome?</a:t>
            </a:r>
            <a:endParaRPr lang="en-GB" sz="2400" b="1" dirty="0">
              <a:gradFill flip="none" rotWithShape="1">
                <a:gsLst>
                  <a:gs pos="0">
                    <a:schemeClr val="accent1"/>
                  </a:gs>
                  <a:gs pos="100000">
                    <a:schemeClr val="accent2"/>
                  </a:gs>
                </a:gsLst>
                <a:lin ang="0" scaled="1"/>
                <a:tileRect/>
              </a:gradFill>
            </a:endParaRPr>
          </a:p>
        </p:txBody>
      </p:sp>
      <p:sp>
        <p:nvSpPr>
          <p:cNvPr id="2" name="TextBox 1">
            <a:extLst>
              <a:ext uri="{FF2B5EF4-FFF2-40B4-BE49-F238E27FC236}">
                <a16:creationId xmlns:a16="http://schemas.microsoft.com/office/drawing/2014/main" id="{DBC18AD4-B1A0-5394-9F02-096BE5E37D71}"/>
              </a:ext>
            </a:extLst>
          </p:cNvPr>
          <p:cNvSpPr txBox="1"/>
          <p:nvPr/>
        </p:nvSpPr>
        <p:spPr>
          <a:xfrm>
            <a:off x="420303" y="940816"/>
            <a:ext cx="11298684" cy="2862322"/>
          </a:xfrm>
          <a:prstGeom prst="rect">
            <a:avLst/>
          </a:prstGeom>
          <a:noFill/>
        </p:spPr>
        <p:txBody>
          <a:bodyPr wrap="square">
            <a:spAutoFit/>
          </a:bodyPr>
          <a:lstStyle/>
          <a:p>
            <a:pPr marL="685800" indent="-457200">
              <a:spcBef>
                <a:spcPts val="2400"/>
              </a:spcBef>
              <a:spcAft>
                <a:spcPts val="1200"/>
              </a:spcAft>
              <a:buFont typeface="+mj-lt"/>
              <a:buAutoNum type="arabicPeriod"/>
            </a:pPr>
            <a:r>
              <a:rPr lang="en-GB" sz="2000" dirty="0">
                <a:solidFill>
                  <a:srgbClr val="002451"/>
                </a:solidFill>
                <a:effectLst/>
              </a:rPr>
              <a:t>Ensure teachers have the necessary digital skills first before phasing-in AI in Teaching:  this is </a:t>
            </a:r>
            <a:r>
              <a:rPr lang="en-GB" sz="2000" u="sng" dirty="0">
                <a:solidFill>
                  <a:srgbClr val="002451"/>
                </a:solidFill>
                <a:effectLst/>
              </a:rPr>
              <a:t>critical</a:t>
            </a:r>
            <a:r>
              <a:rPr lang="en-GB" sz="2000" dirty="0">
                <a:solidFill>
                  <a:srgbClr val="002451"/>
                </a:solidFill>
                <a:effectLst/>
              </a:rPr>
              <a:t> for any sustained use of AI in Teaching.</a:t>
            </a:r>
          </a:p>
          <a:p>
            <a:pPr marL="685800" indent="-457200">
              <a:spcBef>
                <a:spcPts val="2400"/>
              </a:spcBef>
              <a:spcAft>
                <a:spcPts val="1200"/>
              </a:spcAft>
              <a:buFont typeface="+mj-lt"/>
              <a:buAutoNum type="arabicPeriod"/>
            </a:pPr>
            <a:r>
              <a:rPr lang="en-GB" sz="2000" dirty="0">
                <a:solidFill>
                  <a:srgbClr val="002451"/>
                </a:solidFill>
              </a:rPr>
              <a:t>Support use of 21</a:t>
            </a:r>
            <a:r>
              <a:rPr lang="en-GB" sz="2000" baseline="30000" dirty="0">
                <a:solidFill>
                  <a:srgbClr val="002451"/>
                </a:solidFill>
              </a:rPr>
              <a:t>st</a:t>
            </a:r>
            <a:r>
              <a:rPr lang="en-GB" sz="2000" dirty="0">
                <a:solidFill>
                  <a:srgbClr val="002451"/>
                </a:solidFill>
              </a:rPr>
              <a:t> century pedagogy : transition role of teachers from being the ‘source of knowledge’ to one of ‘remote coach or mentor’</a:t>
            </a:r>
          </a:p>
          <a:p>
            <a:pPr marL="685800" indent="-457200">
              <a:spcBef>
                <a:spcPts val="2400"/>
              </a:spcBef>
              <a:spcAft>
                <a:spcPts val="1200"/>
              </a:spcAft>
              <a:buFont typeface="+mj-lt"/>
              <a:buAutoNum type="arabicPeriod"/>
            </a:pPr>
            <a:r>
              <a:rPr lang="en-GB" sz="2000" dirty="0">
                <a:solidFill>
                  <a:srgbClr val="002451"/>
                </a:solidFill>
              </a:rPr>
              <a:t>The above 2 steps are pre-requisite if we are to introduce ‘Personalized Learning’ to support the anticipated global demand from all ‘learners’ seeking to benefit in their use of AI.</a:t>
            </a:r>
          </a:p>
        </p:txBody>
      </p:sp>
      <p:grpSp>
        <p:nvGrpSpPr>
          <p:cNvPr id="3" name="Group 2">
            <a:extLst>
              <a:ext uri="{FF2B5EF4-FFF2-40B4-BE49-F238E27FC236}">
                <a16:creationId xmlns:a16="http://schemas.microsoft.com/office/drawing/2014/main" id="{D11E7205-3D3B-DD81-45D8-FA366E20DC4E}"/>
              </a:ext>
            </a:extLst>
          </p:cNvPr>
          <p:cNvGrpSpPr/>
          <p:nvPr/>
        </p:nvGrpSpPr>
        <p:grpSpPr>
          <a:xfrm>
            <a:off x="107570" y="6319240"/>
            <a:ext cx="2863913" cy="491385"/>
            <a:chOff x="359173" y="5965734"/>
            <a:chExt cx="2863913" cy="491385"/>
          </a:xfrm>
        </p:grpSpPr>
        <p:pic>
          <p:nvPicPr>
            <p:cNvPr id="4" name="Picture 3" descr="Accueil TA France">
              <a:extLst>
                <a:ext uri="{FF2B5EF4-FFF2-40B4-BE49-F238E27FC236}">
                  <a16:creationId xmlns:a16="http://schemas.microsoft.com/office/drawing/2014/main" id="{26694283-4D88-40A9-4DCE-B017BB9BFA8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2558"/>
            <a:stretch/>
          </p:blipFill>
          <p:spPr bwMode="auto">
            <a:xfrm>
              <a:off x="985352" y="6010757"/>
              <a:ext cx="331492" cy="403392"/>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descr="Une image contenant carré&#10;&#10;Description générée automatiquement">
              <a:extLst>
                <a:ext uri="{FF2B5EF4-FFF2-40B4-BE49-F238E27FC236}">
                  <a16:creationId xmlns:a16="http://schemas.microsoft.com/office/drawing/2014/main" id="{4ED72DD7-C7A5-53C4-4837-9BA44FC1BB8D}"/>
                </a:ext>
              </a:extLst>
            </p:cNvPr>
            <p:cNvPicPr>
              <a:picLocks noChangeAspect="1"/>
            </p:cNvPicPr>
            <p:nvPr/>
          </p:nvPicPr>
          <p:blipFill>
            <a:blip r:embed="rId5"/>
            <a:stretch>
              <a:fillRect/>
            </a:stretch>
          </p:blipFill>
          <p:spPr>
            <a:xfrm>
              <a:off x="359173" y="5965734"/>
              <a:ext cx="495549" cy="491385"/>
            </a:xfrm>
            <a:prstGeom prst="rect">
              <a:avLst/>
            </a:prstGeom>
          </p:spPr>
        </p:pic>
        <p:pic>
          <p:nvPicPr>
            <p:cNvPr id="7" name="Picture 2" descr="10th Anniversary Timeline | Center for Open Science">
              <a:extLst>
                <a:ext uri="{FF2B5EF4-FFF2-40B4-BE49-F238E27FC236}">
                  <a16:creationId xmlns:a16="http://schemas.microsoft.com/office/drawing/2014/main" id="{2DE90F74-78B4-0BFE-192F-315B78B56C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11331" y="6022684"/>
              <a:ext cx="858634" cy="42931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KPMG">
              <a:extLst>
                <a:ext uri="{FF2B5EF4-FFF2-40B4-BE49-F238E27FC236}">
                  <a16:creationId xmlns:a16="http://schemas.microsoft.com/office/drawing/2014/main" id="{2D6B7D1A-ACE1-6748-D396-E05DB4B77EC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4452" y="6046519"/>
              <a:ext cx="858634" cy="3434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a:extLst>
              <a:ext uri="{FF2B5EF4-FFF2-40B4-BE49-F238E27FC236}">
                <a16:creationId xmlns:a16="http://schemas.microsoft.com/office/drawing/2014/main" id="{97A78D0B-C89A-A10F-B156-10AC6CC25DC9}"/>
              </a:ext>
            </a:extLst>
          </p:cNvPr>
          <p:cNvGrpSpPr/>
          <p:nvPr/>
        </p:nvGrpSpPr>
        <p:grpSpPr>
          <a:xfrm>
            <a:off x="1087" y="972476"/>
            <a:ext cx="12190913" cy="5120820"/>
            <a:chOff x="0" y="1445081"/>
            <a:chExt cx="12190913" cy="5120820"/>
          </a:xfrm>
        </p:grpSpPr>
        <p:sp>
          <p:nvSpPr>
            <p:cNvPr id="9" name="Arrow: Bent 8">
              <a:extLst>
                <a:ext uri="{FF2B5EF4-FFF2-40B4-BE49-F238E27FC236}">
                  <a16:creationId xmlns:a16="http://schemas.microsoft.com/office/drawing/2014/main" id="{1AB1212A-B0D0-53C6-A046-B815478246ED}"/>
                </a:ext>
                <a:ext uri="{C183D7F6-B498-43B3-948B-1728B52AA6E4}">
                  <adec:decorative xmlns:adec="http://schemas.microsoft.com/office/drawing/2017/decorative" val="1"/>
                </a:ext>
              </a:extLst>
            </p:cNvPr>
            <p:cNvSpPr/>
            <p:nvPr/>
          </p:nvSpPr>
          <p:spPr bwMode="auto">
            <a:xfrm rot="5400000" flipH="1" flipV="1">
              <a:off x="4384590" y="560287"/>
              <a:ext cx="2094036" cy="9917190"/>
            </a:xfrm>
            <a:prstGeom prst="bentArrow">
              <a:avLst>
                <a:gd name="adj1" fmla="val 25000"/>
                <a:gd name="adj2" fmla="val 0"/>
                <a:gd name="adj3" fmla="val 0"/>
                <a:gd name="adj4" fmla="val 6900"/>
              </a:avLst>
            </a:prstGeom>
            <a:noFill/>
            <a:ln w="25400">
              <a:gradFill flip="none" rotWithShape="1">
                <a:gsLst>
                  <a:gs pos="0">
                    <a:schemeClr val="accent1"/>
                  </a:gs>
                  <a:gs pos="100000">
                    <a:schemeClr val="accent2"/>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0" name="Arrow: Bent 9">
              <a:extLst>
                <a:ext uri="{FF2B5EF4-FFF2-40B4-BE49-F238E27FC236}">
                  <a16:creationId xmlns:a16="http://schemas.microsoft.com/office/drawing/2014/main" id="{5480FB2D-6ECF-B3EB-ECB7-76B59C73860F}"/>
                </a:ext>
                <a:ext uri="{C183D7F6-B498-43B3-948B-1728B52AA6E4}">
                  <adec:decorative xmlns:adec="http://schemas.microsoft.com/office/drawing/2017/decorative" val="1"/>
                </a:ext>
              </a:extLst>
            </p:cNvPr>
            <p:cNvSpPr/>
            <p:nvPr/>
          </p:nvSpPr>
          <p:spPr bwMode="auto">
            <a:xfrm flipH="1">
              <a:off x="0" y="1445081"/>
              <a:ext cx="473013" cy="3065158"/>
            </a:xfrm>
            <a:prstGeom prst="bentArrow">
              <a:avLst>
                <a:gd name="adj1" fmla="val 25000"/>
                <a:gd name="adj2" fmla="val 0"/>
                <a:gd name="adj3" fmla="val 0"/>
                <a:gd name="adj4" fmla="val 49164"/>
              </a:avLst>
            </a:prstGeom>
            <a:no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1" name="Arrow: Bent 10">
              <a:extLst>
                <a:ext uri="{FF2B5EF4-FFF2-40B4-BE49-F238E27FC236}">
                  <a16:creationId xmlns:a16="http://schemas.microsoft.com/office/drawing/2014/main" id="{2ACB3E23-A187-03DF-813B-60B1E9DA9592}"/>
                </a:ext>
                <a:ext uri="{C183D7F6-B498-43B3-948B-1728B52AA6E4}">
                  <adec:decorative xmlns:adec="http://schemas.microsoft.com/office/drawing/2017/decorative" val="1"/>
                </a:ext>
              </a:extLst>
            </p:cNvPr>
            <p:cNvSpPr/>
            <p:nvPr/>
          </p:nvSpPr>
          <p:spPr bwMode="auto">
            <a:xfrm flipH="1" flipV="1">
              <a:off x="8040771" y="4272463"/>
              <a:ext cx="3678216" cy="2293438"/>
            </a:xfrm>
            <a:prstGeom prst="bentArrow">
              <a:avLst>
                <a:gd name="adj1" fmla="val 25000"/>
                <a:gd name="adj2" fmla="val 0"/>
                <a:gd name="adj3" fmla="val 0"/>
                <a:gd name="adj4" fmla="val 6900"/>
              </a:avLst>
            </a:prstGeom>
            <a:solidFill>
              <a:srgbClr val="F4F3F5"/>
            </a:solidFill>
            <a:ln w="254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4" name="Arrow: Bent 13">
              <a:extLst>
                <a:ext uri="{FF2B5EF4-FFF2-40B4-BE49-F238E27FC236}">
                  <a16:creationId xmlns:a16="http://schemas.microsoft.com/office/drawing/2014/main" id="{CFD8E31B-F81E-3317-3852-D8F7AA8222D5}"/>
                </a:ext>
                <a:ext uri="{C183D7F6-B498-43B3-948B-1728B52AA6E4}">
                  <adec:decorative xmlns:adec="http://schemas.microsoft.com/office/drawing/2017/decorative" val="1"/>
                </a:ext>
              </a:extLst>
            </p:cNvPr>
            <p:cNvSpPr/>
            <p:nvPr/>
          </p:nvSpPr>
          <p:spPr bwMode="auto">
            <a:xfrm rot="10800000" flipH="1" flipV="1">
              <a:off x="11717900" y="3750197"/>
              <a:ext cx="473013" cy="2490962"/>
            </a:xfrm>
            <a:prstGeom prst="bentArrow">
              <a:avLst>
                <a:gd name="adj1" fmla="val 25000"/>
                <a:gd name="adj2" fmla="val 0"/>
                <a:gd name="adj3" fmla="val 0"/>
                <a:gd name="adj4" fmla="val 33817"/>
              </a:avLst>
            </a:prstGeom>
            <a:noFill/>
            <a:ln w="25400">
              <a:gradFill flip="none" rotWithShape="1">
                <a:gsLst>
                  <a:gs pos="0">
                    <a:schemeClr val="accent1"/>
                  </a:gs>
                  <a:gs pos="100000">
                    <a:schemeClr val="accent2"/>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grpSp>
    </p:spTree>
    <p:extLst>
      <p:ext uri="{BB962C8B-B14F-4D97-AF65-F5344CB8AC3E}">
        <p14:creationId xmlns:p14="http://schemas.microsoft.com/office/powerpoint/2010/main" val="4039233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D4078-651D-4713-1206-BF8BF3DDC3E2}"/>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2C97F5FD-93BE-6E3E-CB4C-DE78623ACA3C}"/>
              </a:ext>
              <a:ext uri="{C183D7F6-B498-43B3-948B-1728B52AA6E4}">
                <adec:decorative xmlns:adec="http://schemas.microsoft.com/office/drawing/2017/decorative" val="1"/>
              </a:ext>
            </a:extLst>
          </p:cNvPr>
          <p:cNvSpPr>
            <a:spLocks/>
          </p:cNvSpPr>
          <p:nvPr/>
        </p:nvSpPr>
        <p:spPr>
          <a:xfrm>
            <a:off x="1" y="-52361"/>
            <a:ext cx="12192000" cy="767233"/>
          </a:xfrm>
          <a:prstGeom prst="rect">
            <a:avLst/>
          </a:prstGeom>
          <a:gradFill flip="none" rotWithShape="1">
            <a:gsLst>
              <a:gs pos="0">
                <a:schemeClr val="accent1">
                  <a:alpha val="10000"/>
                </a:schemeClr>
              </a:gs>
              <a:gs pos="100000">
                <a:schemeClr val="accent3">
                  <a:alpha val="10000"/>
                </a:schemeClr>
              </a:gs>
              <a:gs pos="50000">
                <a:schemeClr val="accent2">
                  <a:alpha val="10000"/>
                </a:schemeClr>
              </a:gs>
            </a:gsLst>
            <a:lin ang="0" scaled="1"/>
            <a:tileRect/>
          </a:gradFill>
          <a:ln>
            <a:noFill/>
            <a:headEnd type="none" w="med" len="med"/>
            <a:tailEnd type="none" w="med" len="med"/>
          </a:ln>
          <a:effectLst>
            <a:innerShdw blurRad="152400" dist="114300" dir="13500000">
              <a:prstClr val="black">
                <a:alpha val="16000"/>
              </a:prstClr>
            </a:inn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4572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GB" sz="1400" b="0" i="0" u="none" strike="noStrike" kern="1200" cap="none" spc="0" normalizeH="0" baseline="0" dirty="0">
              <a:ln>
                <a:noFill/>
              </a:ln>
              <a:solidFill>
                <a:srgbClr val="000000"/>
              </a:solidFill>
              <a:effectLst/>
              <a:uLnTx/>
              <a:uFillTx/>
              <a:latin typeface="Segoe UI Semibold"/>
              <a:ea typeface="+mn-ea"/>
              <a:cs typeface="Segoe UI" pitchFamily="34" charset="0"/>
            </a:endParaRPr>
          </a:p>
        </p:txBody>
      </p:sp>
      <p:sp>
        <p:nvSpPr>
          <p:cNvPr id="16" name="Arrow: Bent 15">
            <a:extLst>
              <a:ext uri="{FF2B5EF4-FFF2-40B4-BE49-F238E27FC236}">
                <a16:creationId xmlns:a16="http://schemas.microsoft.com/office/drawing/2014/main" id="{61D04A89-1249-75F6-C741-09A4BABE90A1}"/>
              </a:ext>
              <a:ext uri="{C183D7F6-B498-43B3-948B-1728B52AA6E4}">
                <adec:decorative xmlns:adec="http://schemas.microsoft.com/office/drawing/2017/decorative" val="1"/>
              </a:ext>
            </a:extLst>
          </p:cNvPr>
          <p:cNvSpPr/>
          <p:nvPr/>
        </p:nvSpPr>
        <p:spPr bwMode="auto">
          <a:xfrm rot="5400000" flipV="1">
            <a:off x="-821148" y="2753791"/>
            <a:ext cx="2826995" cy="308400"/>
          </a:xfrm>
          <a:prstGeom prst="bentArrow">
            <a:avLst>
              <a:gd name="adj1" fmla="val 25000"/>
              <a:gd name="adj2" fmla="val 0"/>
              <a:gd name="adj3" fmla="val 25000"/>
              <a:gd name="adj4" fmla="val 56768"/>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dirty="0">
              <a:ln>
                <a:noFill/>
              </a:ln>
              <a:solidFill>
                <a:srgbClr val="FFFFFF"/>
              </a:solidFill>
              <a:effectLst/>
              <a:uLnTx/>
              <a:uFillTx/>
              <a:latin typeface="Segoe UI"/>
              <a:ea typeface="+mn-ea"/>
              <a:cs typeface="Segoe UI" pitchFamily="34" charset="0"/>
            </a:endParaRPr>
          </a:p>
        </p:txBody>
      </p:sp>
      <p:sp>
        <p:nvSpPr>
          <p:cNvPr id="17" name="Arrow: Bent 16">
            <a:extLst>
              <a:ext uri="{FF2B5EF4-FFF2-40B4-BE49-F238E27FC236}">
                <a16:creationId xmlns:a16="http://schemas.microsoft.com/office/drawing/2014/main" id="{2FCD5093-7A4A-A2CE-E0CE-0CDC8B4DE556}"/>
              </a:ext>
              <a:ext uri="{C183D7F6-B498-43B3-948B-1728B52AA6E4}">
                <adec:decorative xmlns:adec="http://schemas.microsoft.com/office/drawing/2017/decorative" val="1"/>
              </a:ext>
            </a:extLst>
          </p:cNvPr>
          <p:cNvSpPr/>
          <p:nvPr/>
        </p:nvSpPr>
        <p:spPr bwMode="auto">
          <a:xfrm rot="16200000">
            <a:off x="2665033" y="1510433"/>
            <a:ext cx="2713587" cy="7167354"/>
          </a:xfrm>
          <a:prstGeom prst="bentArrow">
            <a:avLst>
              <a:gd name="adj1" fmla="val 25000"/>
              <a:gd name="adj2" fmla="val 0"/>
              <a:gd name="adj3" fmla="val 25000"/>
              <a:gd name="adj4" fmla="val 5530"/>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dirty="0">
              <a:ln>
                <a:noFill/>
              </a:ln>
              <a:solidFill>
                <a:srgbClr val="FFFFFF"/>
              </a:solidFill>
              <a:effectLst/>
              <a:uLnTx/>
              <a:uFillTx/>
              <a:latin typeface="Segoe UI"/>
              <a:ea typeface="+mn-ea"/>
              <a:cs typeface="Segoe UI" pitchFamily="34" charset="0"/>
            </a:endParaRPr>
          </a:p>
        </p:txBody>
      </p:sp>
      <p:sp>
        <p:nvSpPr>
          <p:cNvPr id="6" name="Title 5">
            <a:extLst>
              <a:ext uri="{FF2B5EF4-FFF2-40B4-BE49-F238E27FC236}">
                <a16:creationId xmlns:a16="http://schemas.microsoft.com/office/drawing/2014/main" id="{48709EB3-A4F8-96CF-FDC1-49735FC327B1}"/>
              </a:ext>
            </a:extLst>
          </p:cNvPr>
          <p:cNvSpPr>
            <a:spLocks noGrp="1"/>
          </p:cNvSpPr>
          <p:nvPr>
            <p:ph type="title"/>
          </p:nvPr>
        </p:nvSpPr>
        <p:spPr>
          <a:xfrm>
            <a:off x="0" y="99319"/>
            <a:ext cx="11901714" cy="615553"/>
          </a:xfrm>
        </p:spPr>
        <p:txBody>
          <a:bodyPr>
            <a:noAutofit/>
          </a:bodyPr>
          <a:lstStyle/>
          <a:p>
            <a:pPr algn="ctr"/>
            <a:r>
              <a:rPr lang="en-GB" sz="2400" b="1" cap="small" dirty="0">
                <a:gradFill flip="none" rotWithShape="1">
                  <a:gsLst>
                    <a:gs pos="0">
                      <a:schemeClr val="accent1"/>
                    </a:gs>
                    <a:gs pos="100000">
                      <a:schemeClr val="accent2"/>
                    </a:gs>
                  </a:gsLst>
                  <a:lin ang="0" scaled="1"/>
                  <a:tileRect/>
                </a:gradFill>
              </a:rPr>
              <a:t>UNESCO GSA - Digital Skills Development – Sustained Capacity Building for Use Of AI in Education: 5 Key Steps To Our Program</a:t>
            </a:r>
            <a:endParaRPr lang="en-GB" sz="2400" b="1" dirty="0">
              <a:gradFill flip="none" rotWithShape="1">
                <a:gsLst>
                  <a:gs pos="0">
                    <a:schemeClr val="accent1"/>
                  </a:gs>
                  <a:gs pos="100000">
                    <a:schemeClr val="accent2"/>
                  </a:gs>
                </a:gsLst>
                <a:lin ang="0" scaled="1"/>
                <a:tileRect/>
              </a:gradFill>
            </a:endParaRPr>
          </a:p>
        </p:txBody>
      </p:sp>
      <p:sp>
        <p:nvSpPr>
          <p:cNvPr id="2" name="TextBox 1">
            <a:extLst>
              <a:ext uri="{FF2B5EF4-FFF2-40B4-BE49-F238E27FC236}">
                <a16:creationId xmlns:a16="http://schemas.microsoft.com/office/drawing/2014/main" id="{3721E4E4-8C57-BA9B-4690-87CDFC9F10C2}"/>
              </a:ext>
            </a:extLst>
          </p:cNvPr>
          <p:cNvSpPr txBox="1"/>
          <p:nvPr/>
        </p:nvSpPr>
        <p:spPr>
          <a:xfrm>
            <a:off x="269819" y="714872"/>
            <a:ext cx="11448081" cy="5324535"/>
          </a:xfrm>
          <a:prstGeom prst="rect">
            <a:avLst/>
          </a:prstGeom>
          <a:noFill/>
        </p:spPr>
        <p:txBody>
          <a:bodyPr wrap="square">
            <a:spAutoFit/>
          </a:bodyPr>
          <a:lstStyle/>
          <a:p>
            <a:pPr marL="685800" indent="-457200">
              <a:spcBef>
                <a:spcPts val="2400"/>
              </a:spcBef>
              <a:spcAft>
                <a:spcPts val="1200"/>
              </a:spcAft>
              <a:buFont typeface="+mj-lt"/>
              <a:buAutoNum type="arabicPeriod"/>
            </a:pPr>
            <a:r>
              <a:rPr lang="en-GB" sz="2000" dirty="0">
                <a:solidFill>
                  <a:srgbClr val="002451"/>
                </a:solidFill>
              </a:rPr>
              <a:t>Onsite training to transition nominated group of Teachers become Master Teacher Trainers (MTT) in nominated education establishment.</a:t>
            </a:r>
          </a:p>
          <a:p>
            <a:pPr marL="685800" indent="-457200">
              <a:spcBef>
                <a:spcPts val="2400"/>
              </a:spcBef>
              <a:spcAft>
                <a:spcPts val="1200"/>
              </a:spcAft>
              <a:buFont typeface="+mj-lt"/>
              <a:buAutoNum type="arabicPeriod"/>
            </a:pPr>
            <a:r>
              <a:rPr lang="en-GB" sz="2000" dirty="0">
                <a:solidFill>
                  <a:srgbClr val="002451"/>
                </a:solidFill>
              </a:rPr>
              <a:t>With MTT support, all other teacher will each do a Digital Skill Review Survey (DSR) to understand their current DSR profile, and the recommended 'online courses’ they can do on </a:t>
            </a:r>
            <a:r>
              <a:rPr lang="en-GB" sz="2000" u="sng" dirty="0">
                <a:solidFill>
                  <a:srgbClr val="002451"/>
                </a:solidFill>
              </a:rPr>
              <a:t>MS Learn</a:t>
            </a:r>
            <a:r>
              <a:rPr lang="en-GB" sz="2000" dirty="0">
                <a:solidFill>
                  <a:srgbClr val="002451"/>
                </a:solidFill>
              </a:rPr>
              <a:t> to address these minimum digital skills requirement.</a:t>
            </a:r>
          </a:p>
          <a:p>
            <a:pPr marL="685800" indent="-457200">
              <a:spcBef>
                <a:spcPts val="2400"/>
              </a:spcBef>
              <a:spcAft>
                <a:spcPts val="1200"/>
              </a:spcAft>
              <a:buFont typeface="+mj-lt"/>
              <a:buAutoNum type="arabicPeriod"/>
            </a:pPr>
            <a:r>
              <a:rPr lang="en-GB" sz="2000" dirty="0">
                <a:solidFill>
                  <a:srgbClr val="002451"/>
                </a:solidFill>
              </a:rPr>
              <a:t>MTT will also support expanded use of 21</a:t>
            </a:r>
            <a:r>
              <a:rPr lang="en-GB" sz="2000" baseline="30000" dirty="0">
                <a:solidFill>
                  <a:srgbClr val="002451"/>
                </a:solidFill>
              </a:rPr>
              <a:t>st</a:t>
            </a:r>
            <a:r>
              <a:rPr lang="en-GB" sz="2000" dirty="0">
                <a:solidFill>
                  <a:srgbClr val="002451"/>
                </a:solidFill>
              </a:rPr>
              <a:t> century pedagogy within their teaching community : transition role of teachers from being the ‘source of knowledge’ to one of ‘remote coach or mentor’</a:t>
            </a:r>
          </a:p>
          <a:p>
            <a:pPr marL="685800" indent="-457200">
              <a:spcBef>
                <a:spcPts val="2400"/>
              </a:spcBef>
              <a:spcAft>
                <a:spcPts val="1200"/>
              </a:spcAft>
              <a:buFont typeface="+mj-lt"/>
              <a:buAutoNum type="arabicPeriod"/>
            </a:pPr>
            <a:r>
              <a:rPr lang="en-GB" sz="2000" dirty="0">
                <a:solidFill>
                  <a:srgbClr val="002451"/>
                </a:solidFill>
              </a:rPr>
              <a:t>The above 3 steps are pre-requisite to introduce ‘Personalized Learning’ needed to support the anticipated global demand of ‘Learners’ seeking to benefit from use of AI.</a:t>
            </a:r>
          </a:p>
          <a:p>
            <a:pPr marL="685800" indent="-457200">
              <a:spcBef>
                <a:spcPts val="2400"/>
              </a:spcBef>
              <a:spcAft>
                <a:spcPts val="1200"/>
              </a:spcAft>
              <a:buFont typeface="+mj-lt"/>
              <a:buAutoNum type="arabicPeriod"/>
            </a:pPr>
            <a:r>
              <a:rPr lang="en-GB" sz="2000" dirty="0">
                <a:solidFill>
                  <a:srgbClr val="002451"/>
                </a:solidFill>
              </a:rPr>
              <a:t>MTTs will train other teachers/institutions become MTTs to scale-up this sustainable program across the country.</a:t>
            </a:r>
          </a:p>
        </p:txBody>
      </p:sp>
      <p:grpSp>
        <p:nvGrpSpPr>
          <p:cNvPr id="3" name="Group 2">
            <a:extLst>
              <a:ext uri="{FF2B5EF4-FFF2-40B4-BE49-F238E27FC236}">
                <a16:creationId xmlns:a16="http://schemas.microsoft.com/office/drawing/2014/main" id="{1390BCE5-2C8A-540C-8E8A-3DC17298CF2A}"/>
              </a:ext>
            </a:extLst>
          </p:cNvPr>
          <p:cNvGrpSpPr/>
          <p:nvPr/>
        </p:nvGrpSpPr>
        <p:grpSpPr>
          <a:xfrm>
            <a:off x="107570" y="6319240"/>
            <a:ext cx="2863913" cy="491385"/>
            <a:chOff x="359173" y="5965734"/>
            <a:chExt cx="2863913" cy="491385"/>
          </a:xfrm>
        </p:grpSpPr>
        <p:pic>
          <p:nvPicPr>
            <p:cNvPr id="4" name="Picture 3" descr="Accueil TA France">
              <a:extLst>
                <a:ext uri="{FF2B5EF4-FFF2-40B4-BE49-F238E27FC236}">
                  <a16:creationId xmlns:a16="http://schemas.microsoft.com/office/drawing/2014/main" id="{159D6EEF-4C10-0452-78E1-79D731D5896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2558"/>
            <a:stretch/>
          </p:blipFill>
          <p:spPr bwMode="auto">
            <a:xfrm>
              <a:off x="985352" y="6010757"/>
              <a:ext cx="331492" cy="403392"/>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descr="Une image contenant carré&#10;&#10;Description générée automatiquement">
              <a:extLst>
                <a:ext uri="{FF2B5EF4-FFF2-40B4-BE49-F238E27FC236}">
                  <a16:creationId xmlns:a16="http://schemas.microsoft.com/office/drawing/2014/main" id="{E6A3CFA7-1290-CE7F-FB55-C2EA571D4732}"/>
                </a:ext>
              </a:extLst>
            </p:cNvPr>
            <p:cNvPicPr>
              <a:picLocks noChangeAspect="1"/>
            </p:cNvPicPr>
            <p:nvPr/>
          </p:nvPicPr>
          <p:blipFill>
            <a:blip r:embed="rId5"/>
            <a:stretch>
              <a:fillRect/>
            </a:stretch>
          </p:blipFill>
          <p:spPr>
            <a:xfrm>
              <a:off x="359173" y="5965734"/>
              <a:ext cx="495549" cy="491385"/>
            </a:xfrm>
            <a:prstGeom prst="rect">
              <a:avLst/>
            </a:prstGeom>
          </p:spPr>
        </p:pic>
        <p:pic>
          <p:nvPicPr>
            <p:cNvPr id="7" name="Picture 2" descr="10th Anniversary Timeline | Center for Open Science">
              <a:extLst>
                <a:ext uri="{FF2B5EF4-FFF2-40B4-BE49-F238E27FC236}">
                  <a16:creationId xmlns:a16="http://schemas.microsoft.com/office/drawing/2014/main" id="{FE6DFD27-74E1-390F-F75E-EA9D4A5890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11331" y="6022684"/>
              <a:ext cx="858634" cy="42931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KPMG">
              <a:extLst>
                <a:ext uri="{FF2B5EF4-FFF2-40B4-BE49-F238E27FC236}">
                  <a16:creationId xmlns:a16="http://schemas.microsoft.com/office/drawing/2014/main" id="{3F62C194-0EEB-AC09-DACD-E4910C510DB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4452" y="6046519"/>
              <a:ext cx="858634" cy="3434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a:extLst>
              <a:ext uri="{FF2B5EF4-FFF2-40B4-BE49-F238E27FC236}">
                <a16:creationId xmlns:a16="http://schemas.microsoft.com/office/drawing/2014/main" id="{2D8297BD-1CB3-A0E7-494F-2F9895D37429}"/>
              </a:ext>
            </a:extLst>
          </p:cNvPr>
          <p:cNvGrpSpPr/>
          <p:nvPr/>
        </p:nvGrpSpPr>
        <p:grpSpPr>
          <a:xfrm>
            <a:off x="1087" y="972476"/>
            <a:ext cx="12190913" cy="5120820"/>
            <a:chOff x="0" y="1445081"/>
            <a:chExt cx="12190913" cy="5120820"/>
          </a:xfrm>
        </p:grpSpPr>
        <p:sp>
          <p:nvSpPr>
            <p:cNvPr id="9" name="Arrow: Bent 8">
              <a:extLst>
                <a:ext uri="{FF2B5EF4-FFF2-40B4-BE49-F238E27FC236}">
                  <a16:creationId xmlns:a16="http://schemas.microsoft.com/office/drawing/2014/main" id="{7C556E63-6D19-6B06-1182-8614E6C2F0A9}"/>
                </a:ext>
                <a:ext uri="{C183D7F6-B498-43B3-948B-1728B52AA6E4}">
                  <adec:decorative xmlns:adec="http://schemas.microsoft.com/office/drawing/2017/decorative" val="1"/>
                </a:ext>
              </a:extLst>
            </p:cNvPr>
            <p:cNvSpPr/>
            <p:nvPr/>
          </p:nvSpPr>
          <p:spPr bwMode="auto">
            <a:xfrm rot="5400000" flipH="1" flipV="1">
              <a:off x="4384590" y="560287"/>
              <a:ext cx="2094036" cy="9917190"/>
            </a:xfrm>
            <a:prstGeom prst="bentArrow">
              <a:avLst>
                <a:gd name="adj1" fmla="val 25000"/>
                <a:gd name="adj2" fmla="val 0"/>
                <a:gd name="adj3" fmla="val 0"/>
                <a:gd name="adj4" fmla="val 6900"/>
              </a:avLst>
            </a:prstGeom>
            <a:noFill/>
            <a:ln w="25400">
              <a:gradFill flip="none" rotWithShape="1">
                <a:gsLst>
                  <a:gs pos="0">
                    <a:schemeClr val="accent1"/>
                  </a:gs>
                  <a:gs pos="100000">
                    <a:schemeClr val="accent2"/>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0" name="Arrow: Bent 9">
              <a:extLst>
                <a:ext uri="{FF2B5EF4-FFF2-40B4-BE49-F238E27FC236}">
                  <a16:creationId xmlns:a16="http://schemas.microsoft.com/office/drawing/2014/main" id="{997EA890-5523-91F7-8CD8-0E693EA0F97D}"/>
                </a:ext>
                <a:ext uri="{C183D7F6-B498-43B3-948B-1728B52AA6E4}">
                  <adec:decorative xmlns:adec="http://schemas.microsoft.com/office/drawing/2017/decorative" val="1"/>
                </a:ext>
              </a:extLst>
            </p:cNvPr>
            <p:cNvSpPr/>
            <p:nvPr/>
          </p:nvSpPr>
          <p:spPr bwMode="auto">
            <a:xfrm flipH="1">
              <a:off x="0" y="1445081"/>
              <a:ext cx="473013" cy="3065158"/>
            </a:xfrm>
            <a:prstGeom prst="bentArrow">
              <a:avLst>
                <a:gd name="adj1" fmla="val 25000"/>
                <a:gd name="adj2" fmla="val 0"/>
                <a:gd name="adj3" fmla="val 0"/>
                <a:gd name="adj4" fmla="val 49164"/>
              </a:avLst>
            </a:prstGeom>
            <a:noFill/>
            <a:ln w="254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1" name="Arrow: Bent 10">
              <a:extLst>
                <a:ext uri="{FF2B5EF4-FFF2-40B4-BE49-F238E27FC236}">
                  <a16:creationId xmlns:a16="http://schemas.microsoft.com/office/drawing/2014/main" id="{3157A86B-DB4D-6CD5-4257-31109051512E}"/>
                </a:ext>
                <a:ext uri="{C183D7F6-B498-43B3-948B-1728B52AA6E4}">
                  <adec:decorative xmlns:adec="http://schemas.microsoft.com/office/drawing/2017/decorative" val="1"/>
                </a:ext>
              </a:extLst>
            </p:cNvPr>
            <p:cNvSpPr/>
            <p:nvPr/>
          </p:nvSpPr>
          <p:spPr bwMode="auto">
            <a:xfrm flipH="1" flipV="1">
              <a:off x="8040771" y="4272463"/>
              <a:ext cx="3678216" cy="2293438"/>
            </a:xfrm>
            <a:prstGeom prst="bentArrow">
              <a:avLst>
                <a:gd name="adj1" fmla="val 25000"/>
                <a:gd name="adj2" fmla="val 0"/>
                <a:gd name="adj3" fmla="val 0"/>
                <a:gd name="adj4" fmla="val 6900"/>
              </a:avLst>
            </a:prstGeom>
            <a:solidFill>
              <a:srgbClr val="F4F3F5"/>
            </a:solidFill>
            <a:ln w="254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sp>
          <p:nvSpPr>
            <p:cNvPr id="14" name="Arrow: Bent 13">
              <a:extLst>
                <a:ext uri="{FF2B5EF4-FFF2-40B4-BE49-F238E27FC236}">
                  <a16:creationId xmlns:a16="http://schemas.microsoft.com/office/drawing/2014/main" id="{A2497578-20BD-AFF2-C6A4-B101A78C3EDB}"/>
                </a:ext>
                <a:ext uri="{C183D7F6-B498-43B3-948B-1728B52AA6E4}">
                  <adec:decorative xmlns:adec="http://schemas.microsoft.com/office/drawing/2017/decorative" val="1"/>
                </a:ext>
              </a:extLst>
            </p:cNvPr>
            <p:cNvSpPr/>
            <p:nvPr/>
          </p:nvSpPr>
          <p:spPr bwMode="auto">
            <a:xfrm rot="10800000" flipH="1" flipV="1">
              <a:off x="11717900" y="3750197"/>
              <a:ext cx="473013" cy="2490962"/>
            </a:xfrm>
            <a:prstGeom prst="bentArrow">
              <a:avLst>
                <a:gd name="adj1" fmla="val 25000"/>
                <a:gd name="adj2" fmla="val 0"/>
                <a:gd name="adj3" fmla="val 0"/>
                <a:gd name="adj4" fmla="val 33817"/>
              </a:avLst>
            </a:prstGeom>
            <a:noFill/>
            <a:ln w="25400">
              <a:gradFill flip="none" rotWithShape="1">
                <a:gsLst>
                  <a:gs pos="0">
                    <a:schemeClr val="accent1"/>
                  </a:gs>
                  <a:gs pos="100000">
                    <a:schemeClr val="accent2"/>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dirty="0">
                <a:ln>
                  <a:noFill/>
                </a:ln>
                <a:solidFill>
                  <a:srgbClr val="FFFFFF"/>
                </a:solidFill>
                <a:effectLst/>
                <a:uLnTx/>
                <a:uFillTx/>
                <a:latin typeface="Segoe UI"/>
                <a:ea typeface="+mn-ea"/>
                <a:cs typeface="Segoe UI" pitchFamily="34" charset="0"/>
              </a:endParaRPr>
            </a:p>
          </p:txBody>
        </p:sp>
      </p:grpSp>
    </p:spTree>
    <p:extLst>
      <p:ext uri="{BB962C8B-B14F-4D97-AF65-F5344CB8AC3E}">
        <p14:creationId xmlns:p14="http://schemas.microsoft.com/office/powerpoint/2010/main" val="1393451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Pandit Sunderlal Sharma Central Institute of Vocational Education">
            <a:extLst>
              <a:ext uri="{FF2B5EF4-FFF2-40B4-BE49-F238E27FC236}">
                <a16:creationId xmlns:a16="http://schemas.microsoft.com/office/drawing/2014/main" id="{EA39B73A-B918-2C53-A800-CE50A0287F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32535" y="6173568"/>
            <a:ext cx="1297240" cy="68105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3" name="Object 42" hidden="1">
            <a:extLst>
              <a:ext uri="{FF2B5EF4-FFF2-40B4-BE49-F238E27FC236}">
                <a16:creationId xmlns:a16="http://schemas.microsoft.com/office/drawing/2014/main" id="{DA5CA808-83BA-2C29-534E-580400B4000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25" imgH="424" progId="TCLayout.ActiveDocument.1">
                  <p:embed/>
                </p:oleObj>
              </mc:Choice>
              <mc:Fallback>
                <p:oleObj name="think-cell Slide" r:id="rId5" imgW="425" imgH="424" progId="TCLayout.ActiveDocument.1">
                  <p:embed/>
                  <p:pic>
                    <p:nvPicPr>
                      <p:cNvPr id="43" name="Object 42" hidden="1">
                        <a:extLst>
                          <a:ext uri="{FF2B5EF4-FFF2-40B4-BE49-F238E27FC236}">
                            <a16:creationId xmlns:a16="http://schemas.microsoft.com/office/drawing/2014/main" id="{DA5CA808-83BA-2C29-534E-580400B4000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54E723E0-734C-F3C9-C743-790BBFEC8CDB}"/>
              </a:ext>
            </a:extLst>
          </p:cNvPr>
          <p:cNvSpPr>
            <a:spLocks noGrp="1"/>
          </p:cNvSpPr>
          <p:nvPr>
            <p:ph type="title"/>
          </p:nvPr>
        </p:nvSpPr>
        <p:spPr>
          <a:xfrm>
            <a:off x="355104" y="86827"/>
            <a:ext cx="11499727" cy="738664"/>
          </a:xfrm>
        </p:spPr>
        <p:txBody>
          <a:bodyPr>
            <a:normAutofit fontScale="90000"/>
          </a:bodyPr>
          <a:lstStyle/>
          <a:p>
            <a:r>
              <a:rPr lang="en-GB" sz="2400" b="1" cap="small" dirty="0">
                <a:gradFill flip="none" rotWithShape="1">
                  <a:gsLst>
                    <a:gs pos="0">
                      <a:schemeClr val="accent1"/>
                    </a:gs>
                    <a:gs pos="100000">
                      <a:schemeClr val="accent2"/>
                    </a:gs>
                  </a:gsLst>
                  <a:lin ang="0" scaled="1"/>
                  <a:tileRect/>
                </a:gradFill>
              </a:rPr>
              <a:t>UNESCO GSA - Digital Skills Development – Sustained Capacity Building for Use Of AI in Education:</a:t>
            </a:r>
            <a:br>
              <a:rPr lang="en-US" sz="2400" b="1" dirty="0">
                <a:solidFill>
                  <a:schemeClr val="tx2"/>
                </a:solidFill>
              </a:rPr>
            </a:br>
            <a:r>
              <a:rPr lang="en-US" sz="2400" b="1" i="1" dirty="0">
                <a:solidFill>
                  <a:schemeClr val="tx2"/>
                </a:solidFill>
              </a:rPr>
              <a:t>Our stack competency approach to support each country with their digital transformation journey</a:t>
            </a:r>
            <a:endParaRPr lang="en-US" sz="2800" b="1" dirty="0">
              <a:solidFill>
                <a:schemeClr val="tx2"/>
              </a:solidFill>
            </a:endParaRPr>
          </a:p>
        </p:txBody>
      </p:sp>
      <p:sp>
        <p:nvSpPr>
          <p:cNvPr id="80" name="Rectangle 79">
            <a:extLst>
              <a:ext uri="{FF2B5EF4-FFF2-40B4-BE49-F238E27FC236}">
                <a16:creationId xmlns:a16="http://schemas.microsoft.com/office/drawing/2014/main" id="{A12A69B5-BAD8-3D32-5703-9A76B5B92DC2}"/>
              </a:ext>
            </a:extLst>
          </p:cNvPr>
          <p:cNvSpPr/>
          <p:nvPr/>
        </p:nvSpPr>
        <p:spPr bwMode="auto">
          <a:xfrm>
            <a:off x="2" y="5831612"/>
            <a:ext cx="12191998" cy="77787"/>
          </a:xfrm>
          <a:prstGeom prst="rect">
            <a:avLst/>
          </a:prstGeom>
          <a:gradFill>
            <a:gsLst>
              <a:gs pos="55000">
                <a:schemeClr val="accent3"/>
              </a:gs>
              <a:gs pos="100000">
                <a:schemeClr val="accent6">
                  <a:lumMod val="50000"/>
                </a:schemeClr>
              </a:gs>
              <a:gs pos="0">
                <a:schemeClr val="accent1"/>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48" name="Rectangle: Rounded Corners 47">
            <a:extLst>
              <a:ext uri="{FF2B5EF4-FFF2-40B4-BE49-F238E27FC236}">
                <a16:creationId xmlns:a16="http://schemas.microsoft.com/office/drawing/2014/main" id="{63CB0B16-5956-B3F0-C5D7-491C3C1B2D70}"/>
              </a:ext>
            </a:extLst>
          </p:cNvPr>
          <p:cNvSpPr/>
          <p:nvPr/>
        </p:nvSpPr>
        <p:spPr bwMode="auto">
          <a:xfrm>
            <a:off x="2314574" y="5418971"/>
            <a:ext cx="7562850" cy="826739"/>
          </a:xfrm>
          <a:prstGeom prst="roundRect">
            <a:avLst>
              <a:gd name="adj" fmla="val 50000"/>
            </a:avLst>
          </a:prstGeom>
          <a:gradFill>
            <a:gsLst>
              <a:gs pos="100000">
                <a:schemeClr val="accent6">
                  <a:lumMod val="50000"/>
                </a:schemeClr>
              </a:gs>
              <a:gs pos="0">
                <a:schemeClr val="accent1"/>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ts val="0"/>
              </a:spcBef>
              <a:spcAft>
                <a:spcPts val="0"/>
              </a:spcAft>
              <a:buClrTx/>
              <a:buSzPct val="90000"/>
              <a:buFontTx/>
              <a:buNone/>
              <a:tabLst/>
              <a:defRPr/>
            </a:pPr>
            <a:r>
              <a:rPr lang="en-GB" dirty="0">
                <a:solidFill>
                  <a:srgbClr val="FFFFFF"/>
                </a:solidFill>
                <a:latin typeface="Segoe UI Semibold"/>
              </a:rPr>
              <a:t>Our focus is to </a:t>
            </a:r>
            <a:r>
              <a:rPr lang="en-GB" u="sng" dirty="0">
                <a:solidFill>
                  <a:srgbClr val="FFFFFF"/>
                </a:solidFill>
                <a:latin typeface="Segoe UI Semibold"/>
              </a:rPr>
              <a:t>define</a:t>
            </a:r>
            <a:r>
              <a:rPr lang="en-GB" dirty="0">
                <a:solidFill>
                  <a:srgbClr val="FFFFFF"/>
                </a:solidFill>
                <a:latin typeface="Segoe UI Semibold"/>
              </a:rPr>
              <a:t> and </a:t>
            </a:r>
            <a:r>
              <a:rPr lang="en-GB" u="sng" dirty="0">
                <a:solidFill>
                  <a:srgbClr val="FFFFFF"/>
                </a:solidFill>
                <a:latin typeface="Segoe UI Semibold"/>
              </a:rPr>
              <a:t>deliver</a:t>
            </a:r>
            <a:r>
              <a:rPr lang="en-GB" dirty="0">
                <a:solidFill>
                  <a:srgbClr val="FFFFFF"/>
                </a:solidFill>
                <a:latin typeface="Segoe UI Semibold"/>
              </a:rPr>
              <a:t> a scripted digital transformation roadmap leading to a sustained and scaled use of AI in Teaching</a:t>
            </a:r>
            <a:endParaRPr kumimoji="0" lang="en-GB" b="0" i="0" u="none" strike="noStrike" kern="1200" cap="none" spc="0" normalizeH="0" baseline="0" dirty="0">
              <a:ln>
                <a:noFill/>
              </a:ln>
              <a:solidFill>
                <a:srgbClr val="FFFFFF"/>
              </a:solidFill>
              <a:effectLst/>
              <a:uLnTx/>
              <a:uFillTx/>
              <a:latin typeface="Segoe UI Semibold"/>
              <a:ea typeface="+mn-ea"/>
              <a:cs typeface="+mn-cs"/>
            </a:endParaRPr>
          </a:p>
        </p:txBody>
      </p:sp>
      <p:cxnSp>
        <p:nvCxnSpPr>
          <p:cNvPr id="9" name="Straight Connector 8">
            <a:extLst>
              <a:ext uri="{FF2B5EF4-FFF2-40B4-BE49-F238E27FC236}">
                <a16:creationId xmlns:a16="http://schemas.microsoft.com/office/drawing/2014/main" id="{17A11475-0BC1-B775-3517-662FBCDB157B}"/>
              </a:ext>
            </a:extLst>
          </p:cNvPr>
          <p:cNvCxnSpPr>
            <a:cxnSpLocks/>
          </p:cNvCxnSpPr>
          <p:nvPr/>
        </p:nvCxnSpPr>
        <p:spPr>
          <a:xfrm flipH="1">
            <a:off x="355104" y="5112327"/>
            <a:ext cx="11481792" cy="0"/>
          </a:xfrm>
          <a:prstGeom prst="line">
            <a:avLst/>
          </a:prstGeom>
          <a:ln w="50800">
            <a:solidFill>
              <a:srgbClr val="FF7316"/>
            </a:solidFill>
            <a:prstDash val="lgDashDot"/>
            <a:headEnd type="stealth" w="lg" len="lg"/>
            <a:tailEnd type="none" w="lg" len="lg"/>
          </a:ln>
        </p:spPr>
        <p:style>
          <a:lnRef idx="1">
            <a:schemeClr val="accent1"/>
          </a:lnRef>
          <a:fillRef idx="0">
            <a:schemeClr val="accent1"/>
          </a:fillRef>
          <a:effectRef idx="0">
            <a:schemeClr val="accent1"/>
          </a:effectRef>
          <a:fontRef idx="minor">
            <a:schemeClr val="tx1"/>
          </a:fontRef>
        </p:style>
      </p:cxnSp>
      <p:sp>
        <p:nvSpPr>
          <p:cNvPr id="2" name="Title 2">
            <a:extLst>
              <a:ext uri="{FF2B5EF4-FFF2-40B4-BE49-F238E27FC236}">
                <a16:creationId xmlns:a16="http://schemas.microsoft.com/office/drawing/2014/main" id="{17DCC05B-EF00-F342-77C6-A024125CABA7}"/>
              </a:ext>
            </a:extLst>
          </p:cNvPr>
          <p:cNvSpPr txBox="1">
            <a:spLocks/>
          </p:cNvSpPr>
          <p:nvPr/>
        </p:nvSpPr>
        <p:spPr>
          <a:xfrm>
            <a:off x="80643" y="1055756"/>
            <a:ext cx="4163811" cy="1169551"/>
          </a:xfrm>
          <a:prstGeom prst="rect">
            <a:avLst/>
          </a:prstGeom>
          <a:ln>
            <a:solidFill>
              <a:schemeClr val="tx1"/>
            </a:solidFill>
          </a:ln>
        </p:spPr>
        <p:txBody>
          <a:bodyPr vert="horz" wrap="square" lIns="0" tIns="0" rIns="0" bIns="0" rtlCol="0" anchor="ctr">
            <a:spAutoFit/>
          </a:bodyPr>
          <a:lstStyle>
            <a:lvl1pPr algn="ctr" defTabSz="932742" rtl="0" eaLnBrk="1" latinLnBrk="0" hangingPunct="1">
              <a:lnSpc>
                <a:spcPct val="100000"/>
              </a:lnSpc>
              <a:spcBef>
                <a:spcPct val="0"/>
              </a:spcBef>
              <a:buNone/>
              <a:defRPr lang="en-US" sz="3600" b="0" kern="1200" cap="none" spc="-20" baseline="0">
                <a:ln w="3175">
                  <a:noFill/>
                </a:ln>
                <a:solidFill>
                  <a:schemeClr val="tx1"/>
                </a:solidFill>
                <a:effectLst/>
                <a:latin typeface="+mj-lt"/>
                <a:ea typeface="+mn-ea"/>
                <a:cs typeface="Segoe UI" pitchFamily="34" charset="0"/>
              </a:defRPr>
            </a:lvl1pPr>
          </a:lstStyle>
          <a:p>
            <a:endParaRPr lang="en-GB" sz="2000" b="1" dirty="0">
              <a:solidFill>
                <a:srgbClr val="002060"/>
              </a:solidFill>
            </a:endParaRPr>
          </a:p>
          <a:p>
            <a:r>
              <a:rPr lang="en-GB" sz="1800" b="1" dirty="0">
                <a:solidFill>
                  <a:srgbClr val="002060"/>
                </a:solidFill>
              </a:rPr>
              <a:t>It starts with Digital Skills Review (DSR) </a:t>
            </a:r>
          </a:p>
          <a:p>
            <a:r>
              <a:rPr lang="en-GB" sz="1800" b="1" dirty="0">
                <a:solidFill>
                  <a:srgbClr val="002060"/>
                </a:solidFill>
              </a:rPr>
              <a:t>at nominated Education Institution</a:t>
            </a:r>
          </a:p>
          <a:p>
            <a:endParaRPr lang="en-GB" sz="2000" b="1" dirty="0">
              <a:solidFill>
                <a:srgbClr val="002060"/>
              </a:solidFill>
            </a:endParaRPr>
          </a:p>
        </p:txBody>
      </p:sp>
      <p:grpSp>
        <p:nvGrpSpPr>
          <p:cNvPr id="23" name="Group 22">
            <a:extLst>
              <a:ext uri="{FF2B5EF4-FFF2-40B4-BE49-F238E27FC236}">
                <a16:creationId xmlns:a16="http://schemas.microsoft.com/office/drawing/2014/main" id="{26F60FF6-947A-8FC9-16E2-DE0D4E23F5BF}"/>
              </a:ext>
            </a:extLst>
          </p:cNvPr>
          <p:cNvGrpSpPr/>
          <p:nvPr/>
        </p:nvGrpSpPr>
        <p:grpSpPr>
          <a:xfrm>
            <a:off x="107570" y="6319240"/>
            <a:ext cx="2863913" cy="491385"/>
            <a:chOff x="359173" y="5965734"/>
            <a:chExt cx="2863913" cy="491385"/>
          </a:xfrm>
        </p:grpSpPr>
        <p:pic>
          <p:nvPicPr>
            <p:cNvPr id="24" name="Picture 23" descr="Accueil TA France">
              <a:extLst>
                <a:ext uri="{FF2B5EF4-FFF2-40B4-BE49-F238E27FC236}">
                  <a16:creationId xmlns:a16="http://schemas.microsoft.com/office/drawing/2014/main" id="{82ED36A9-4606-7333-1C01-2F2525C7876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12558"/>
            <a:stretch/>
          </p:blipFill>
          <p:spPr bwMode="auto">
            <a:xfrm>
              <a:off x="985352" y="6010757"/>
              <a:ext cx="331492" cy="403392"/>
            </a:xfrm>
            <a:prstGeom prst="rect">
              <a:avLst/>
            </a:prstGeom>
            <a:noFill/>
            <a:extLst>
              <a:ext uri="{909E8E84-426E-40DD-AFC4-6F175D3DCCD1}">
                <a14:hiddenFill xmlns:a14="http://schemas.microsoft.com/office/drawing/2010/main">
                  <a:solidFill>
                    <a:srgbClr val="FFFFFF"/>
                  </a:solidFill>
                </a14:hiddenFill>
              </a:ext>
            </a:extLst>
          </p:spPr>
        </p:pic>
        <p:pic>
          <p:nvPicPr>
            <p:cNvPr id="25" name="Image 4" descr="Une image contenant carré&#10;&#10;Description générée automatiquement">
              <a:extLst>
                <a:ext uri="{FF2B5EF4-FFF2-40B4-BE49-F238E27FC236}">
                  <a16:creationId xmlns:a16="http://schemas.microsoft.com/office/drawing/2014/main" id="{508786AA-56DB-3014-33E1-3BA33FEAD6C3}"/>
                </a:ext>
              </a:extLst>
            </p:cNvPr>
            <p:cNvPicPr>
              <a:picLocks noChangeAspect="1"/>
            </p:cNvPicPr>
            <p:nvPr/>
          </p:nvPicPr>
          <p:blipFill>
            <a:blip r:embed="rId8"/>
            <a:stretch>
              <a:fillRect/>
            </a:stretch>
          </p:blipFill>
          <p:spPr>
            <a:xfrm>
              <a:off x="359173" y="5965734"/>
              <a:ext cx="495549" cy="491385"/>
            </a:xfrm>
            <a:prstGeom prst="rect">
              <a:avLst/>
            </a:prstGeom>
          </p:spPr>
        </p:pic>
        <p:pic>
          <p:nvPicPr>
            <p:cNvPr id="26" name="Picture 2" descr="10th Anniversary Timeline | Center for Open Science">
              <a:extLst>
                <a:ext uri="{FF2B5EF4-FFF2-40B4-BE49-F238E27FC236}">
                  <a16:creationId xmlns:a16="http://schemas.microsoft.com/office/drawing/2014/main" id="{47DD8B95-25A2-FBD1-A403-3DAB1717536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11331" y="6022684"/>
              <a:ext cx="858634" cy="42931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KPMG">
              <a:extLst>
                <a:ext uri="{FF2B5EF4-FFF2-40B4-BE49-F238E27FC236}">
                  <a16:creationId xmlns:a16="http://schemas.microsoft.com/office/drawing/2014/main" id="{F9708292-3D27-9C28-5902-7B3A907AD9F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64452" y="6046519"/>
              <a:ext cx="858634" cy="343453"/>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Rectangle: Rounded Corners 75">
            <a:extLst>
              <a:ext uri="{FF2B5EF4-FFF2-40B4-BE49-F238E27FC236}">
                <a16:creationId xmlns:a16="http://schemas.microsoft.com/office/drawing/2014/main" id="{56A5510C-0B62-D974-DCF0-E5DC99B5FB21}"/>
              </a:ext>
            </a:extLst>
          </p:cNvPr>
          <p:cNvSpPr/>
          <p:nvPr/>
        </p:nvSpPr>
        <p:spPr bwMode="auto">
          <a:xfrm>
            <a:off x="355104" y="2774994"/>
            <a:ext cx="2474031" cy="2053786"/>
          </a:xfrm>
          <a:prstGeom prst="roundRect">
            <a:avLst>
              <a:gd name="adj" fmla="val 2535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91440" bIns="457200"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400"/>
              </a:spcBef>
              <a:spcAft>
                <a:spcPts val="0"/>
              </a:spcAft>
              <a:buClrTx/>
              <a:buSzTx/>
              <a:buFontTx/>
              <a:buNone/>
              <a:tabLst/>
              <a:defRPr/>
            </a:pPr>
            <a:endParaRPr kumimoji="0" lang="en-US" sz="2000" b="1" i="0" u="none" strike="noStrike" kern="1200" cap="none" spc="0" normalizeH="0" baseline="0" noProof="0" dirty="0">
              <a:ln>
                <a:noFill/>
              </a:ln>
              <a:solidFill>
                <a:srgbClr val="FF7316"/>
              </a:solidFill>
              <a:effectLst/>
              <a:uLnTx/>
              <a:uFillTx/>
              <a:latin typeface="Segoe UI Semibold"/>
              <a:ea typeface="+mn-ea"/>
              <a:cs typeface="+mn-cs"/>
            </a:endParaRPr>
          </a:p>
          <a:p>
            <a:pPr algn="ctr" defTabSz="932742">
              <a:spcBef>
                <a:spcPts val="400"/>
              </a:spcBef>
              <a:defRPr/>
            </a:pPr>
            <a:r>
              <a:rPr kumimoji="0" lang="en-US" sz="2000" b="1" i="0" u="none" strike="noStrike" kern="1200" cap="none" spc="0" normalizeH="0" baseline="0" dirty="0">
                <a:ln>
                  <a:noFill/>
                </a:ln>
                <a:solidFill>
                  <a:schemeClr val="bg1"/>
                </a:solidFill>
                <a:effectLst/>
                <a:uLnTx/>
                <a:uFillTx/>
                <a:latin typeface="Segoe UI Semibold"/>
                <a:ea typeface="+mn-ea"/>
                <a:cs typeface="+mn-cs"/>
              </a:rPr>
              <a:t>TA</a:t>
            </a:r>
            <a:r>
              <a:rPr kumimoji="0" lang="en-US" b="1" i="0" u="none" strike="noStrike" kern="1200" cap="none" spc="0" normalizeH="0" baseline="0" noProof="0" dirty="0">
                <a:ln>
                  <a:noFill/>
                </a:ln>
                <a:solidFill>
                  <a:schemeClr val="bg1"/>
                </a:solidFill>
                <a:effectLst/>
                <a:uLnTx/>
                <a:uFillTx/>
                <a:latin typeface="Segoe UI Semibold"/>
                <a:ea typeface="+mn-ea"/>
                <a:cs typeface="+mn-cs"/>
              </a:rPr>
              <a:t> Master Teacher Trainer (MTT)  </a:t>
            </a:r>
            <a:endParaRPr lang="en-US" b="1" i="0" u="none" strike="noStrike" kern="1200" cap="none" spc="0" normalizeH="0" baseline="0" noProof="0" dirty="0">
              <a:ln>
                <a:noFill/>
              </a:ln>
              <a:solidFill>
                <a:schemeClr val="bg1"/>
              </a:solidFill>
              <a:effectLst/>
              <a:uLnTx/>
              <a:uFillTx/>
              <a:latin typeface="Segoe UI Semibold"/>
              <a:cs typeface="Segoe UI Semibold"/>
            </a:endParaRPr>
          </a:p>
          <a:p>
            <a:pPr algn="ctr" defTabSz="932742">
              <a:spcBef>
                <a:spcPts val="400"/>
              </a:spcBef>
              <a:defRPr/>
            </a:pPr>
            <a:r>
              <a:rPr kumimoji="0" lang="en-US" b="1" i="0" u="none" strike="noStrike" kern="1200" cap="none" spc="0" normalizeH="0" baseline="0" noProof="0" dirty="0">
                <a:ln>
                  <a:noFill/>
                </a:ln>
                <a:solidFill>
                  <a:schemeClr val="bg1"/>
                </a:solidFill>
                <a:effectLst/>
                <a:uLnTx/>
                <a:uFillTx/>
                <a:latin typeface="Segoe UI Semibold"/>
                <a:ea typeface="+mn-ea"/>
                <a:cs typeface="+mn-cs"/>
              </a:rPr>
              <a:t>Onsite Bootcamp </a:t>
            </a:r>
            <a:endParaRPr lang="en-US" b="1" i="0" u="none" strike="noStrike" kern="1200" cap="none" spc="0" normalizeH="0" baseline="0" noProof="0" dirty="0">
              <a:ln>
                <a:noFill/>
              </a:ln>
              <a:solidFill>
                <a:schemeClr val="bg1"/>
              </a:solidFill>
              <a:effectLst/>
              <a:uLnTx/>
              <a:uFillTx/>
              <a:latin typeface="Segoe UI Semibold"/>
              <a:cs typeface="Segoe UI Semibold"/>
            </a:endParaRPr>
          </a:p>
          <a:p>
            <a:pPr algn="ctr" defTabSz="932742">
              <a:spcBef>
                <a:spcPts val="400"/>
              </a:spcBef>
              <a:defRPr/>
            </a:pPr>
            <a:endParaRPr kumimoji="0" lang="en-US" b="1" i="0" u="none" strike="noStrike" kern="1200" cap="none" spc="0" normalizeH="0" baseline="0" noProof="0" dirty="0">
              <a:ln>
                <a:noFill/>
              </a:ln>
              <a:solidFill>
                <a:srgbClr val="9BF00B"/>
              </a:solidFill>
              <a:effectLst/>
              <a:uLnTx/>
              <a:uFillTx/>
              <a:latin typeface="Segoe UI Semibold"/>
              <a:ea typeface="+mn-ea"/>
              <a:cs typeface="+mn-cs"/>
            </a:endParaRPr>
          </a:p>
        </p:txBody>
      </p:sp>
      <p:sp>
        <p:nvSpPr>
          <p:cNvPr id="18" name="Rectangle: Rounded Corners 75">
            <a:extLst>
              <a:ext uri="{FF2B5EF4-FFF2-40B4-BE49-F238E27FC236}">
                <a16:creationId xmlns:a16="http://schemas.microsoft.com/office/drawing/2014/main" id="{E34A0328-71E8-3CCD-4E38-3FE9D72D0A30}"/>
              </a:ext>
            </a:extLst>
          </p:cNvPr>
          <p:cNvSpPr/>
          <p:nvPr/>
        </p:nvSpPr>
        <p:spPr bwMode="auto">
          <a:xfrm>
            <a:off x="3337196" y="2815168"/>
            <a:ext cx="2474031" cy="2053786"/>
          </a:xfrm>
          <a:prstGeom prst="roundRect">
            <a:avLst>
              <a:gd name="adj" fmla="val 2535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91440" bIns="457200"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400"/>
              </a:spcBef>
              <a:spcAft>
                <a:spcPts val="0"/>
              </a:spcAft>
              <a:buClrTx/>
              <a:buSzTx/>
              <a:buFontTx/>
              <a:buNone/>
              <a:tabLst/>
              <a:defRPr/>
            </a:pPr>
            <a:endParaRPr kumimoji="0" lang="en-US" sz="2000" b="1" i="0" u="none" strike="noStrike" kern="1200" cap="none" spc="0" normalizeH="0" baseline="0" noProof="0" dirty="0">
              <a:ln>
                <a:noFill/>
              </a:ln>
              <a:solidFill>
                <a:srgbClr val="FF7316"/>
              </a:solidFill>
              <a:effectLst/>
              <a:uLnTx/>
              <a:uFillTx/>
              <a:latin typeface="Segoe UI Semibold"/>
              <a:ea typeface="+mn-ea"/>
              <a:cs typeface="+mn-cs"/>
            </a:endParaRPr>
          </a:p>
          <a:p>
            <a:pPr algn="ctr" defTabSz="932742">
              <a:spcBef>
                <a:spcPts val="400"/>
              </a:spcBef>
              <a:defRPr/>
            </a:pPr>
            <a:endParaRPr kumimoji="0" lang="en-US" b="1" i="0" u="none" strike="noStrike" kern="1200" cap="none" spc="0" normalizeH="0" baseline="0" dirty="0">
              <a:ln>
                <a:noFill/>
              </a:ln>
              <a:solidFill>
                <a:schemeClr val="accent5">
                  <a:lumMod val="60000"/>
                  <a:lumOff val="40000"/>
                </a:schemeClr>
              </a:solidFill>
              <a:effectLst/>
              <a:uLnTx/>
              <a:uFillTx/>
              <a:latin typeface="Segoe UI Semibold"/>
              <a:ea typeface="+mn-ea"/>
              <a:cs typeface="+mn-cs"/>
            </a:endParaRPr>
          </a:p>
          <a:p>
            <a:pPr algn="ctr" defTabSz="932742">
              <a:spcBef>
                <a:spcPts val="400"/>
              </a:spcBef>
              <a:defRPr/>
            </a:pPr>
            <a:r>
              <a:rPr lang="en-US" b="1" dirty="0">
                <a:solidFill>
                  <a:schemeClr val="bg1"/>
                </a:solidFill>
                <a:latin typeface="Segoe UI Semibold"/>
              </a:rPr>
              <a:t>Teachers </a:t>
            </a:r>
            <a:r>
              <a:rPr kumimoji="0" lang="en-US" b="1" i="0" u="none" strike="noStrike" kern="1200" cap="none" spc="0" normalizeH="0" baseline="0" dirty="0">
                <a:ln>
                  <a:noFill/>
                </a:ln>
                <a:solidFill>
                  <a:schemeClr val="bg1"/>
                </a:solidFill>
                <a:effectLst/>
                <a:uLnTx/>
                <a:uFillTx/>
                <a:latin typeface="Segoe UI Semibold"/>
                <a:ea typeface="+mn-ea"/>
                <a:cs typeface="+mn-cs"/>
              </a:rPr>
              <a:t>start their personalized learning journey through on one or more MS Learn pathways</a:t>
            </a:r>
            <a:endParaRPr lang="en-US" sz="2000" b="1" i="0" u="none" strike="noStrike" kern="1200" cap="none" spc="0" normalizeH="0" baseline="0" dirty="0">
              <a:ln>
                <a:noFill/>
              </a:ln>
              <a:solidFill>
                <a:schemeClr val="bg1"/>
              </a:solidFill>
              <a:effectLst/>
              <a:uLnTx/>
              <a:uFillTx/>
              <a:latin typeface="Segoe UI Semibold"/>
              <a:cs typeface="Segoe UI Semibold"/>
            </a:endParaRPr>
          </a:p>
          <a:p>
            <a:pPr algn="ctr" defTabSz="932742">
              <a:spcBef>
                <a:spcPts val="400"/>
              </a:spcBef>
              <a:defRPr/>
            </a:pPr>
            <a:endParaRPr kumimoji="0" lang="en-US" b="1" i="0" u="none" strike="noStrike" kern="1200" cap="none" spc="0" normalizeH="0" baseline="0" noProof="0" dirty="0">
              <a:ln>
                <a:noFill/>
              </a:ln>
              <a:solidFill>
                <a:srgbClr val="9BF00B"/>
              </a:solidFill>
              <a:effectLst/>
              <a:uLnTx/>
              <a:uFillTx/>
              <a:latin typeface="Segoe UI Semibold"/>
              <a:ea typeface="+mn-ea"/>
              <a:cs typeface="+mn-cs"/>
            </a:endParaRPr>
          </a:p>
        </p:txBody>
      </p:sp>
      <p:sp>
        <p:nvSpPr>
          <p:cNvPr id="19" name="Rectangle: Rounded Corners 75">
            <a:extLst>
              <a:ext uri="{FF2B5EF4-FFF2-40B4-BE49-F238E27FC236}">
                <a16:creationId xmlns:a16="http://schemas.microsoft.com/office/drawing/2014/main" id="{8B735AB3-310F-9883-9D6E-FEFBE07187B8}"/>
              </a:ext>
            </a:extLst>
          </p:cNvPr>
          <p:cNvSpPr/>
          <p:nvPr/>
        </p:nvSpPr>
        <p:spPr bwMode="auto">
          <a:xfrm>
            <a:off x="6276290" y="2795080"/>
            <a:ext cx="2621512" cy="2053786"/>
          </a:xfrm>
          <a:prstGeom prst="roundRect">
            <a:avLst>
              <a:gd name="adj" fmla="val 2535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91440" bIns="457200"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400"/>
              </a:spcBef>
              <a:spcAft>
                <a:spcPts val="0"/>
              </a:spcAft>
              <a:buClrTx/>
              <a:buSzTx/>
              <a:buFontTx/>
              <a:buNone/>
              <a:tabLst/>
              <a:defRPr/>
            </a:pPr>
            <a:endParaRPr kumimoji="0" lang="en-US" sz="2000" b="1" i="0" u="none" strike="noStrike" kern="1200" cap="none" spc="0" normalizeH="0" baseline="0" noProof="0" dirty="0">
              <a:ln>
                <a:noFill/>
              </a:ln>
              <a:solidFill>
                <a:srgbClr val="FF7316"/>
              </a:solidFill>
              <a:effectLst/>
              <a:uLnTx/>
              <a:uFillTx/>
              <a:latin typeface="Segoe UI Semibold"/>
              <a:ea typeface="+mn-ea"/>
              <a:cs typeface="+mn-cs"/>
            </a:endParaRPr>
          </a:p>
          <a:p>
            <a:pPr algn="ctr" defTabSz="932742">
              <a:spcBef>
                <a:spcPts val="400"/>
              </a:spcBef>
              <a:defRPr/>
            </a:pPr>
            <a:r>
              <a:rPr kumimoji="0" lang="en-US" sz="1600" b="1" i="0" u="none" strike="noStrike" kern="1200" cap="none" spc="0" normalizeH="0" baseline="0" dirty="0">
                <a:ln>
                  <a:noFill/>
                </a:ln>
                <a:solidFill>
                  <a:schemeClr val="bg1"/>
                </a:solidFill>
                <a:effectLst/>
                <a:uLnTx/>
                <a:uFillTx/>
                <a:latin typeface="Segoe UI Semibold"/>
                <a:ea typeface="+mn-ea"/>
                <a:cs typeface="+mn-cs"/>
              </a:rPr>
              <a:t>MTT supports each participant with their personalized learning as well as train other Teachers to be MTT</a:t>
            </a:r>
            <a:endParaRPr lang="en-US" sz="1600" b="1" i="0" u="none" strike="noStrike" kern="1200" cap="none" spc="0" normalizeH="0" baseline="0" dirty="0">
              <a:ln>
                <a:noFill/>
              </a:ln>
              <a:solidFill>
                <a:schemeClr val="bg1"/>
              </a:solidFill>
              <a:effectLst/>
              <a:uLnTx/>
              <a:uFillTx/>
              <a:latin typeface="Segoe UI Semibold"/>
              <a:cs typeface="Segoe UI Semibold"/>
            </a:endParaRPr>
          </a:p>
        </p:txBody>
      </p:sp>
      <p:sp>
        <p:nvSpPr>
          <p:cNvPr id="20" name="Rectangle: Rounded Corners 75">
            <a:extLst>
              <a:ext uri="{FF2B5EF4-FFF2-40B4-BE49-F238E27FC236}">
                <a16:creationId xmlns:a16="http://schemas.microsoft.com/office/drawing/2014/main" id="{DC092971-3B56-5AFF-04A5-90287C2B338B}"/>
              </a:ext>
            </a:extLst>
          </p:cNvPr>
          <p:cNvSpPr/>
          <p:nvPr/>
        </p:nvSpPr>
        <p:spPr bwMode="auto">
          <a:xfrm>
            <a:off x="9380800" y="2787329"/>
            <a:ext cx="2474031" cy="2053786"/>
          </a:xfrm>
          <a:prstGeom prst="roundRect">
            <a:avLst>
              <a:gd name="adj" fmla="val 2535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91440" bIns="457200" numCol="1" spcCol="0" rtlCol="0" fromWordArt="0" anchor="ctr" anchorCtr="0" forceAA="0" compatLnSpc="1">
            <a:prstTxWarp prst="textNoShape">
              <a:avLst/>
            </a:prstTxWarp>
            <a:noAutofit/>
          </a:bodyPr>
          <a:lstStyle/>
          <a:p>
            <a:pPr marL="0" marR="0" lvl="0" indent="0" algn="ctr" defTabSz="932742" rtl="0" eaLnBrk="1" fontAlgn="auto" latinLnBrk="0" hangingPunct="1">
              <a:lnSpc>
                <a:spcPct val="100000"/>
              </a:lnSpc>
              <a:spcBef>
                <a:spcPts val="400"/>
              </a:spcBef>
              <a:spcAft>
                <a:spcPts val="0"/>
              </a:spcAft>
              <a:buClrTx/>
              <a:buSzTx/>
              <a:buFontTx/>
              <a:buNone/>
              <a:tabLst/>
              <a:defRPr/>
            </a:pPr>
            <a:endParaRPr kumimoji="0" lang="en-US" sz="2000" b="1" i="0" u="none" strike="noStrike" kern="1200" cap="none" spc="0" normalizeH="0" baseline="0" noProof="0" dirty="0">
              <a:ln>
                <a:noFill/>
              </a:ln>
              <a:solidFill>
                <a:srgbClr val="FF7316"/>
              </a:solidFill>
              <a:effectLst/>
              <a:uLnTx/>
              <a:uFillTx/>
              <a:latin typeface="Segoe UI Semibold"/>
              <a:ea typeface="+mn-ea"/>
              <a:cs typeface="+mn-cs"/>
            </a:endParaRPr>
          </a:p>
          <a:p>
            <a:pPr algn="ctr" defTabSz="932742">
              <a:spcBef>
                <a:spcPts val="400"/>
              </a:spcBef>
              <a:defRPr/>
            </a:pPr>
            <a:r>
              <a:rPr kumimoji="0" lang="en-US" b="1" i="0" u="none" strike="noStrike" kern="1200" cap="none" spc="0" normalizeH="0" baseline="0" dirty="0">
                <a:ln>
                  <a:noFill/>
                </a:ln>
                <a:solidFill>
                  <a:schemeClr val="bg1"/>
                </a:solidFill>
                <a:effectLst/>
                <a:uLnTx/>
                <a:uFillTx/>
                <a:latin typeface="Segoe UI Semibold"/>
                <a:ea typeface="+mn-ea"/>
                <a:cs typeface="+mn-cs"/>
              </a:rPr>
              <a:t>TA continues to support MTT with regular webinars and chat box through ‘TA on Demand’ portal.</a:t>
            </a:r>
            <a:endParaRPr lang="en-US" b="1" i="0" u="none" strike="noStrike" kern="1200" cap="none" spc="0" normalizeH="0" baseline="0" dirty="0">
              <a:ln>
                <a:noFill/>
              </a:ln>
              <a:solidFill>
                <a:schemeClr val="bg1"/>
              </a:solidFill>
              <a:effectLst/>
              <a:uLnTx/>
              <a:uFillTx/>
              <a:latin typeface="Segoe UI Semibold"/>
              <a:cs typeface="Segoe UI Semibold"/>
            </a:endParaRPr>
          </a:p>
        </p:txBody>
      </p:sp>
      <p:cxnSp>
        <p:nvCxnSpPr>
          <p:cNvPr id="33" name="Straight Connector 32">
            <a:extLst>
              <a:ext uri="{FF2B5EF4-FFF2-40B4-BE49-F238E27FC236}">
                <a16:creationId xmlns:a16="http://schemas.microsoft.com/office/drawing/2014/main" id="{280A8251-2816-1073-42BA-961EC22E3CA0}"/>
              </a:ext>
            </a:extLst>
          </p:cNvPr>
          <p:cNvCxnSpPr>
            <a:cxnSpLocks/>
            <a:stCxn id="2" idx="2"/>
            <a:endCxn id="16" idx="0"/>
          </p:cNvCxnSpPr>
          <p:nvPr/>
        </p:nvCxnSpPr>
        <p:spPr>
          <a:xfrm rot="5400000">
            <a:off x="1602492" y="2214936"/>
            <a:ext cx="549687" cy="570429"/>
          </a:xfrm>
          <a:prstGeom prst="curvedConnector3">
            <a:avLst>
              <a:gd name="adj1" fmla="val 50000"/>
            </a:avLst>
          </a:prstGeom>
          <a:ln w="25400">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A51AF5F-7309-9427-9EBC-B649527605ED}"/>
              </a:ext>
            </a:extLst>
          </p:cNvPr>
          <p:cNvCxnSpPr>
            <a:cxnSpLocks/>
            <a:stCxn id="16" idx="0"/>
            <a:endCxn id="18" idx="0"/>
          </p:cNvCxnSpPr>
          <p:nvPr/>
        </p:nvCxnSpPr>
        <p:spPr>
          <a:xfrm rot="16200000" flipH="1">
            <a:off x="3063079" y="1304035"/>
            <a:ext cx="40174" cy="2982092"/>
          </a:xfrm>
          <a:prstGeom prst="curvedConnector3">
            <a:avLst>
              <a:gd name="adj1" fmla="val -569025"/>
            </a:avLst>
          </a:prstGeom>
          <a:ln w="25400">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2EDCAE6-FEF1-41C4-343D-DDCA14786C81}"/>
              </a:ext>
            </a:extLst>
          </p:cNvPr>
          <p:cNvCxnSpPr>
            <a:cxnSpLocks/>
            <a:stCxn id="18" idx="0"/>
            <a:endCxn id="19" idx="0"/>
          </p:cNvCxnSpPr>
          <p:nvPr/>
        </p:nvCxnSpPr>
        <p:spPr>
          <a:xfrm rot="5400000" flipH="1" flipV="1">
            <a:off x="6070585" y="1298707"/>
            <a:ext cx="20088" cy="3012834"/>
          </a:xfrm>
          <a:prstGeom prst="curvedConnector3">
            <a:avLst>
              <a:gd name="adj1" fmla="val 1237993"/>
            </a:avLst>
          </a:prstGeom>
          <a:ln w="25400">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8C60D13A-BC83-32E4-4347-BE1E27092F9C}"/>
              </a:ext>
            </a:extLst>
          </p:cNvPr>
          <p:cNvCxnSpPr>
            <a:cxnSpLocks/>
            <a:stCxn id="19" idx="0"/>
            <a:endCxn id="20" idx="0"/>
          </p:cNvCxnSpPr>
          <p:nvPr/>
        </p:nvCxnSpPr>
        <p:spPr>
          <a:xfrm rot="5400000" flipH="1" flipV="1">
            <a:off x="9098556" y="1275820"/>
            <a:ext cx="7751" cy="3030770"/>
          </a:xfrm>
          <a:prstGeom prst="curvedConnector3">
            <a:avLst>
              <a:gd name="adj1" fmla="val 3049297"/>
            </a:avLst>
          </a:prstGeom>
          <a:ln w="25400">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pic>
        <p:nvPicPr>
          <p:cNvPr id="5" name="Picture 2" descr="RIE - BHOPAL, NCERT">
            <a:extLst>
              <a:ext uri="{FF2B5EF4-FFF2-40B4-BE49-F238E27FC236}">
                <a16:creationId xmlns:a16="http://schemas.microsoft.com/office/drawing/2014/main" id="{9928236C-FF01-079D-E59E-B4C2A490B8D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134276" y="6173568"/>
            <a:ext cx="950154" cy="639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8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B8B843-1106-0CF9-CAC0-046E16D01659}"/>
              </a:ext>
              <a:ext uri="{C183D7F6-B498-43B3-948B-1728B52AA6E4}">
                <adec:decorative xmlns:adec="http://schemas.microsoft.com/office/drawing/2017/decorative" val="1"/>
              </a:ext>
            </a:extLst>
          </p:cNvPr>
          <p:cNvSpPr>
            <a:spLocks/>
          </p:cNvSpPr>
          <p:nvPr/>
        </p:nvSpPr>
        <p:spPr>
          <a:xfrm>
            <a:off x="1" y="-52361"/>
            <a:ext cx="12192000" cy="767233"/>
          </a:xfrm>
          <a:prstGeom prst="rect">
            <a:avLst/>
          </a:prstGeom>
          <a:gradFill flip="none" rotWithShape="1">
            <a:gsLst>
              <a:gs pos="0">
                <a:schemeClr val="accent1">
                  <a:alpha val="10000"/>
                </a:schemeClr>
              </a:gs>
              <a:gs pos="100000">
                <a:schemeClr val="accent3">
                  <a:alpha val="10000"/>
                </a:schemeClr>
              </a:gs>
              <a:gs pos="50000">
                <a:schemeClr val="accent2">
                  <a:alpha val="10000"/>
                </a:schemeClr>
              </a:gs>
            </a:gsLst>
            <a:lin ang="0" scaled="1"/>
            <a:tileRect/>
          </a:gradFill>
          <a:ln>
            <a:noFill/>
            <a:headEnd type="none" w="med" len="med"/>
            <a:tailEnd type="none" w="med" len="med"/>
          </a:ln>
          <a:effectLst>
            <a:innerShdw blurRad="152400" dist="114300" dir="13500000">
              <a:prstClr val="black">
                <a:alpha val="16000"/>
              </a:prstClr>
            </a:inn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4572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16" name="Arrow: Bent 15">
            <a:extLst>
              <a:ext uri="{FF2B5EF4-FFF2-40B4-BE49-F238E27FC236}">
                <a16:creationId xmlns:a16="http://schemas.microsoft.com/office/drawing/2014/main" id="{700D0161-6F5F-D2BA-A6D2-D3E059E8BE76}"/>
              </a:ext>
              <a:ext uri="{C183D7F6-B498-43B3-948B-1728B52AA6E4}">
                <adec:decorative xmlns:adec="http://schemas.microsoft.com/office/drawing/2017/decorative" val="1"/>
              </a:ext>
            </a:extLst>
          </p:cNvPr>
          <p:cNvSpPr/>
          <p:nvPr/>
        </p:nvSpPr>
        <p:spPr bwMode="auto">
          <a:xfrm rot="5400000" flipV="1">
            <a:off x="-821148" y="2753791"/>
            <a:ext cx="2826995" cy="308400"/>
          </a:xfrm>
          <a:prstGeom prst="bentArrow">
            <a:avLst>
              <a:gd name="adj1" fmla="val 25000"/>
              <a:gd name="adj2" fmla="val 0"/>
              <a:gd name="adj3" fmla="val 25000"/>
              <a:gd name="adj4" fmla="val 56768"/>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17" name="Arrow: Bent 16">
            <a:extLst>
              <a:ext uri="{FF2B5EF4-FFF2-40B4-BE49-F238E27FC236}">
                <a16:creationId xmlns:a16="http://schemas.microsoft.com/office/drawing/2014/main" id="{A0A782E2-5B39-0923-F03A-1A1CF71CB9EB}"/>
              </a:ext>
              <a:ext uri="{C183D7F6-B498-43B3-948B-1728B52AA6E4}">
                <adec:decorative xmlns:adec="http://schemas.microsoft.com/office/drawing/2017/decorative" val="1"/>
              </a:ext>
            </a:extLst>
          </p:cNvPr>
          <p:cNvSpPr/>
          <p:nvPr/>
        </p:nvSpPr>
        <p:spPr bwMode="auto">
          <a:xfrm rot="16200000">
            <a:off x="2665033" y="1510433"/>
            <a:ext cx="2713587" cy="7167354"/>
          </a:xfrm>
          <a:prstGeom prst="bentArrow">
            <a:avLst>
              <a:gd name="adj1" fmla="val 25000"/>
              <a:gd name="adj2" fmla="val 0"/>
              <a:gd name="adj3" fmla="val 25000"/>
              <a:gd name="adj4" fmla="val 5530"/>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6" name="Title 5">
            <a:extLst>
              <a:ext uri="{FF2B5EF4-FFF2-40B4-BE49-F238E27FC236}">
                <a16:creationId xmlns:a16="http://schemas.microsoft.com/office/drawing/2014/main" id="{8E35153A-7CF3-4A72-A493-1FD6EEF90D07}"/>
              </a:ext>
            </a:extLst>
          </p:cNvPr>
          <p:cNvSpPr>
            <a:spLocks noGrp="1"/>
          </p:cNvSpPr>
          <p:nvPr>
            <p:ph type="title"/>
          </p:nvPr>
        </p:nvSpPr>
        <p:spPr>
          <a:xfrm>
            <a:off x="0" y="99319"/>
            <a:ext cx="11901714" cy="615553"/>
          </a:xfrm>
        </p:spPr>
        <p:txBody>
          <a:bodyPr>
            <a:noAutofit/>
          </a:bodyPr>
          <a:lstStyle/>
          <a:p>
            <a:r>
              <a:rPr lang="en-US" sz="2800" b="1" cap="small" dirty="0">
                <a:gradFill flip="none" rotWithShape="1">
                  <a:gsLst>
                    <a:gs pos="0">
                      <a:schemeClr val="accent1"/>
                    </a:gs>
                    <a:gs pos="100000">
                      <a:schemeClr val="accent2"/>
                    </a:gs>
                  </a:gsLst>
                  <a:lin ang="0" scaled="1"/>
                  <a:tileRect/>
                </a:gradFill>
              </a:rPr>
              <a:t>Example in Kenya: Digital Skills Profile : All </a:t>
            </a:r>
            <a:r>
              <a:rPr lang="en-US" sz="2800" b="1" dirty="0">
                <a:gradFill flip="none" rotWithShape="1">
                  <a:gsLst>
                    <a:gs pos="0">
                      <a:schemeClr val="accent1"/>
                    </a:gs>
                    <a:gs pos="100000">
                      <a:schemeClr val="accent2"/>
                    </a:gs>
                  </a:gsLst>
                  <a:lin ang="0" scaled="1"/>
                  <a:tileRect/>
                </a:gradFill>
              </a:rPr>
              <a:t>Participating Teachers</a:t>
            </a:r>
          </a:p>
        </p:txBody>
      </p:sp>
      <p:pic>
        <p:nvPicPr>
          <p:cNvPr id="2" name="Picture 1">
            <a:extLst>
              <a:ext uri="{FF2B5EF4-FFF2-40B4-BE49-F238E27FC236}">
                <a16:creationId xmlns:a16="http://schemas.microsoft.com/office/drawing/2014/main" id="{AF70B4BA-317B-4FA8-1259-7C0BCCF1FA3F}"/>
              </a:ext>
            </a:extLst>
          </p:cNvPr>
          <p:cNvPicPr>
            <a:picLocks noChangeAspect="1"/>
          </p:cNvPicPr>
          <p:nvPr/>
        </p:nvPicPr>
        <p:blipFill>
          <a:blip r:embed="rId3"/>
          <a:stretch>
            <a:fillRect/>
          </a:stretch>
        </p:blipFill>
        <p:spPr>
          <a:xfrm>
            <a:off x="0" y="714872"/>
            <a:ext cx="12192000" cy="6143128"/>
          </a:xfrm>
          <a:prstGeom prst="rect">
            <a:avLst/>
          </a:prstGeom>
        </p:spPr>
      </p:pic>
    </p:spTree>
    <p:extLst>
      <p:ext uri="{BB962C8B-B14F-4D97-AF65-F5344CB8AC3E}">
        <p14:creationId xmlns:p14="http://schemas.microsoft.com/office/powerpoint/2010/main" val="1292366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B8B843-1106-0CF9-CAC0-046E16D01659}"/>
              </a:ext>
              <a:ext uri="{C183D7F6-B498-43B3-948B-1728B52AA6E4}">
                <adec:decorative xmlns:adec="http://schemas.microsoft.com/office/drawing/2017/decorative" val="1"/>
              </a:ext>
            </a:extLst>
          </p:cNvPr>
          <p:cNvSpPr>
            <a:spLocks/>
          </p:cNvSpPr>
          <p:nvPr/>
        </p:nvSpPr>
        <p:spPr>
          <a:xfrm>
            <a:off x="1" y="-52361"/>
            <a:ext cx="12192000" cy="767233"/>
          </a:xfrm>
          <a:prstGeom prst="rect">
            <a:avLst/>
          </a:prstGeom>
          <a:gradFill flip="none" rotWithShape="1">
            <a:gsLst>
              <a:gs pos="0">
                <a:schemeClr val="accent1">
                  <a:alpha val="10000"/>
                </a:schemeClr>
              </a:gs>
              <a:gs pos="100000">
                <a:schemeClr val="accent3">
                  <a:alpha val="10000"/>
                </a:schemeClr>
              </a:gs>
              <a:gs pos="50000">
                <a:schemeClr val="accent2">
                  <a:alpha val="10000"/>
                </a:schemeClr>
              </a:gs>
            </a:gsLst>
            <a:lin ang="0" scaled="1"/>
            <a:tileRect/>
          </a:gradFill>
          <a:ln>
            <a:noFill/>
            <a:headEnd type="none" w="med" len="med"/>
            <a:tailEnd type="none" w="med" len="med"/>
          </a:ln>
          <a:effectLst>
            <a:innerShdw blurRad="152400" dist="114300" dir="13500000">
              <a:prstClr val="black">
                <a:alpha val="16000"/>
              </a:prstClr>
            </a:inn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4572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16" name="Arrow: Bent 15">
            <a:extLst>
              <a:ext uri="{FF2B5EF4-FFF2-40B4-BE49-F238E27FC236}">
                <a16:creationId xmlns:a16="http://schemas.microsoft.com/office/drawing/2014/main" id="{700D0161-6F5F-D2BA-A6D2-D3E059E8BE76}"/>
              </a:ext>
              <a:ext uri="{C183D7F6-B498-43B3-948B-1728B52AA6E4}">
                <adec:decorative xmlns:adec="http://schemas.microsoft.com/office/drawing/2017/decorative" val="1"/>
              </a:ext>
            </a:extLst>
          </p:cNvPr>
          <p:cNvSpPr/>
          <p:nvPr/>
        </p:nvSpPr>
        <p:spPr bwMode="auto">
          <a:xfrm rot="5400000" flipV="1">
            <a:off x="-821148" y="2753791"/>
            <a:ext cx="2826995" cy="308400"/>
          </a:xfrm>
          <a:prstGeom prst="bentArrow">
            <a:avLst>
              <a:gd name="adj1" fmla="val 25000"/>
              <a:gd name="adj2" fmla="val 0"/>
              <a:gd name="adj3" fmla="val 25000"/>
              <a:gd name="adj4" fmla="val 56768"/>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17" name="Arrow: Bent 16">
            <a:extLst>
              <a:ext uri="{FF2B5EF4-FFF2-40B4-BE49-F238E27FC236}">
                <a16:creationId xmlns:a16="http://schemas.microsoft.com/office/drawing/2014/main" id="{A0A782E2-5B39-0923-F03A-1A1CF71CB9EB}"/>
              </a:ext>
              <a:ext uri="{C183D7F6-B498-43B3-948B-1728B52AA6E4}">
                <adec:decorative xmlns:adec="http://schemas.microsoft.com/office/drawing/2017/decorative" val="1"/>
              </a:ext>
            </a:extLst>
          </p:cNvPr>
          <p:cNvSpPr/>
          <p:nvPr/>
        </p:nvSpPr>
        <p:spPr bwMode="auto">
          <a:xfrm rot="16200000">
            <a:off x="2665033" y="1510433"/>
            <a:ext cx="2713587" cy="7167354"/>
          </a:xfrm>
          <a:prstGeom prst="bentArrow">
            <a:avLst>
              <a:gd name="adj1" fmla="val 25000"/>
              <a:gd name="adj2" fmla="val 0"/>
              <a:gd name="adj3" fmla="val 25000"/>
              <a:gd name="adj4" fmla="val 5530"/>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6" name="Title 5">
            <a:extLst>
              <a:ext uri="{FF2B5EF4-FFF2-40B4-BE49-F238E27FC236}">
                <a16:creationId xmlns:a16="http://schemas.microsoft.com/office/drawing/2014/main" id="{8E35153A-7CF3-4A72-A493-1FD6EEF90D07}"/>
              </a:ext>
            </a:extLst>
          </p:cNvPr>
          <p:cNvSpPr>
            <a:spLocks noGrp="1"/>
          </p:cNvSpPr>
          <p:nvPr>
            <p:ph type="title"/>
          </p:nvPr>
        </p:nvSpPr>
        <p:spPr>
          <a:xfrm>
            <a:off x="0" y="99319"/>
            <a:ext cx="11901714" cy="615553"/>
          </a:xfrm>
        </p:spPr>
        <p:txBody>
          <a:bodyPr>
            <a:noAutofit/>
          </a:bodyPr>
          <a:lstStyle/>
          <a:p>
            <a:r>
              <a:rPr lang="en-US" sz="2800" b="1" cap="small" dirty="0">
                <a:gradFill flip="none">
                  <a:gsLst>
                    <a:gs pos="0">
                      <a:srgbClr val="4472C4"/>
                    </a:gs>
                    <a:gs pos="100000">
                      <a:srgbClr val="ED7D31"/>
                    </a:gs>
                  </a:gsLst>
                  <a:lin ang="0" scaled="1"/>
                  <a:tileRect/>
                </a:gradFill>
              </a:rPr>
              <a:t>Example in Kenya - Digital Skills Profile : All </a:t>
            </a:r>
            <a:r>
              <a:rPr lang="en-US" sz="2800" b="1" dirty="0">
                <a:gradFill flip="none">
                  <a:gsLst>
                    <a:gs pos="0">
                      <a:srgbClr val="4472C4"/>
                    </a:gs>
                    <a:gs pos="100000">
                      <a:srgbClr val="ED7D31"/>
                    </a:gs>
                  </a:gsLst>
                  <a:lin ang="0" scaled="1"/>
                  <a:tileRect/>
                </a:gradFill>
              </a:rPr>
              <a:t>Participating Teachers</a:t>
            </a:r>
          </a:p>
        </p:txBody>
      </p:sp>
      <p:pic>
        <p:nvPicPr>
          <p:cNvPr id="3" name="Picture 2">
            <a:extLst>
              <a:ext uri="{FF2B5EF4-FFF2-40B4-BE49-F238E27FC236}">
                <a16:creationId xmlns:a16="http://schemas.microsoft.com/office/drawing/2014/main" id="{D240FE98-1D72-C2BD-6D16-B669964AB815}"/>
              </a:ext>
            </a:extLst>
          </p:cNvPr>
          <p:cNvPicPr>
            <a:picLocks noChangeAspect="1"/>
          </p:cNvPicPr>
          <p:nvPr/>
        </p:nvPicPr>
        <p:blipFill>
          <a:blip r:embed="rId3"/>
          <a:stretch>
            <a:fillRect/>
          </a:stretch>
        </p:blipFill>
        <p:spPr>
          <a:xfrm>
            <a:off x="0" y="714872"/>
            <a:ext cx="12192000" cy="6143128"/>
          </a:xfrm>
          <a:prstGeom prst="rect">
            <a:avLst/>
          </a:prstGeom>
        </p:spPr>
      </p:pic>
    </p:spTree>
    <p:extLst>
      <p:ext uri="{BB962C8B-B14F-4D97-AF65-F5344CB8AC3E}">
        <p14:creationId xmlns:p14="http://schemas.microsoft.com/office/powerpoint/2010/main" val="3806844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7DFF95-6F95-5B39-68C2-E97698A72EA6}"/>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148DD73B-070A-81DB-4B95-997E79153441}"/>
              </a:ext>
              <a:ext uri="{C183D7F6-B498-43B3-948B-1728B52AA6E4}">
                <adec:decorative xmlns:adec="http://schemas.microsoft.com/office/drawing/2017/decorative" val="1"/>
              </a:ext>
            </a:extLst>
          </p:cNvPr>
          <p:cNvSpPr>
            <a:spLocks/>
          </p:cNvSpPr>
          <p:nvPr/>
        </p:nvSpPr>
        <p:spPr>
          <a:xfrm>
            <a:off x="1" y="-52361"/>
            <a:ext cx="12192000" cy="767233"/>
          </a:xfrm>
          <a:prstGeom prst="rect">
            <a:avLst/>
          </a:prstGeom>
          <a:gradFill flip="none" rotWithShape="1">
            <a:gsLst>
              <a:gs pos="0">
                <a:schemeClr val="accent1">
                  <a:alpha val="10000"/>
                </a:schemeClr>
              </a:gs>
              <a:gs pos="100000">
                <a:schemeClr val="accent3">
                  <a:alpha val="10000"/>
                </a:schemeClr>
              </a:gs>
              <a:gs pos="50000">
                <a:schemeClr val="accent2">
                  <a:alpha val="10000"/>
                </a:schemeClr>
              </a:gs>
            </a:gsLst>
            <a:lin ang="0" scaled="1"/>
            <a:tileRect/>
          </a:gradFill>
          <a:ln>
            <a:noFill/>
            <a:headEnd type="none" w="med" len="med"/>
            <a:tailEnd type="none" w="med" len="med"/>
          </a:ln>
          <a:effectLst>
            <a:innerShdw blurRad="152400" dist="114300" dir="13500000">
              <a:prstClr val="black">
                <a:alpha val="16000"/>
              </a:prstClr>
            </a:inn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4572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16" name="Arrow: Bent 15">
            <a:extLst>
              <a:ext uri="{FF2B5EF4-FFF2-40B4-BE49-F238E27FC236}">
                <a16:creationId xmlns:a16="http://schemas.microsoft.com/office/drawing/2014/main" id="{FCE01543-3A6F-8EDB-32E0-41963531D6DF}"/>
              </a:ext>
              <a:ext uri="{C183D7F6-B498-43B3-948B-1728B52AA6E4}">
                <adec:decorative xmlns:adec="http://schemas.microsoft.com/office/drawing/2017/decorative" val="1"/>
              </a:ext>
            </a:extLst>
          </p:cNvPr>
          <p:cNvSpPr/>
          <p:nvPr/>
        </p:nvSpPr>
        <p:spPr bwMode="auto">
          <a:xfrm rot="5400000" flipV="1">
            <a:off x="-821148" y="2753791"/>
            <a:ext cx="2826995" cy="308400"/>
          </a:xfrm>
          <a:prstGeom prst="bentArrow">
            <a:avLst>
              <a:gd name="adj1" fmla="val 25000"/>
              <a:gd name="adj2" fmla="val 0"/>
              <a:gd name="adj3" fmla="val 25000"/>
              <a:gd name="adj4" fmla="val 56768"/>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17" name="Arrow: Bent 16">
            <a:extLst>
              <a:ext uri="{FF2B5EF4-FFF2-40B4-BE49-F238E27FC236}">
                <a16:creationId xmlns:a16="http://schemas.microsoft.com/office/drawing/2014/main" id="{4994DBE7-E9C7-F26F-0256-9DCA7EF95E3A}"/>
              </a:ext>
              <a:ext uri="{C183D7F6-B498-43B3-948B-1728B52AA6E4}">
                <adec:decorative xmlns:adec="http://schemas.microsoft.com/office/drawing/2017/decorative" val="1"/>
              </a:ext>
            </a:extLst>
          </p:cNvPr>
          <p:cNvSpPr/>
          <p:nvPr/>
        </p:nvSpPr>
        <p:spPr bwMode="auto">
          <a:xfrm rot="16200000">
            <a:off x="2665033" y="1510433"/>
            <a:ext cx="2713587" cy="7167354"/>
          </a:xfrm>
          <a:prstGeom prst="bentArrow">
            <a:avLst>
              <a:gd name="adj1" fmla="val 25000"/>
              <a:gd name="adj2" fmla="val 0"/>
              <a:gd name="adj3" fmla="val 25000"/>
              <a:gd name="adj4" fmla="val 5530"/>
            </a:avLst>
          </a:prstGeom>
          <a:ln w="31750">
            <a:solidFill>
              <a:srgbClr val="FFFFFF"/>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a:noFill/>
              </a:ln>
              <a:solidFill>
                <a:srgbClr val="FFFFFF"/>
              </a:solidFill>
              <a:effectLst/>
              <a:uLnTx/>
              <a:uFillTx/>
              <a:latin typeface="Segoe UI"/>
              <a:ea typeface="+mn-ea"/>
              <a:cs typeface="Segoe UI" pitchFamily="34" charset="0"/>
            </a:endParaRPr>
          </a:p>
        </p:txBody>
      </p:sp>
      <p:sp>
        <p:nvSpPr>
          <p:cNvPr id="6" name="Title 5">
            <a:extLst>
              <a:ext uri="{FF2B5EF4-FFF2-40B4-BE49-F238E27FC236}">
                <a16:creationId xmlns:a16="http://schemas.microsoft.com/office/drawing/2014/main" id="{8D34F9A8-1134-4A59-5728-05D9CD907D3F}"/>
              </a:ext>
            </a:extLst>
          </p:cNvPr>
          <p:cNvSpPr>
            <a:spLocks noGrp="1"/>
          </p:cNvSpPr>
          <p:nvPr>
            <p:ph type="title"/>
          </p:nvPr>
        </p:nvSpPr>
        <p:spPr>
          <a:xfrm>
            <a:off x="0" y="99319"/>
            <a:ext cx="11901714" cy="615553"/>
          </a:xfrm>
        </p:spPr>
        <p:txBody>
          <a:bodyPr>
            <a:noAutofit/>
          </a:bodyPr>
          <a:lstStyle/>
          <a:p>
            <a:pPr algn="ctr"/>
            <a:r>
              <a:rPr lang="en-US" sz="2400" b="1" cap="small" dirty="0">
                <a:gradFill flip="none">
                  <a:gsLst>
                    <a:gs pos="0">
                      <a:srgbClr val="4472C4"/>
                    </a:gs>
                    <a:gs pos="100000">
                      <a:srgbClr val="ED7D31"/>
                    </a:gs>
                  </a:gsLst>
                  <a:lin ang="0" scaled="1"/>
                  <a:tileRect/>
                </a:gradFill>
              </a:rPr>
              <a:t>Example in Kenya - Digital Skills Profile : </a:t>
            </a:r>
            <a:br>
              <a:rPr lang="en-US" sz="2400" b="1" cap="small" dirty="0"/>
            </a:br>
            <a:r>
              <a:rPr lang="en-US" sz="2400" b="1" cap="small" dirty="0">
                <a:gradFill flip="none">
                  <a:gsLst>
                    <a:gs pos="0">
                      <a:srgbClr val="4472C4"/>
                    </a:gs>
                    <a:gs pos="100000">
                      <a:srgbClr val="ED7D31"/>
                    </a:gs>
                  </a:gsLst>
                  <a:lin ang="0" scaled="1"/>
                  <a:tileRect/>
                </a:gradFill>
              </a:rPr>
              <a:t>School of Agricultural Sciences, Environment and Health Sciences </a:t>
            </a:r>
            <a:endParaRPr lang="en-US" sz="2400" b="1" dirty="0">
              <a:gradFill flip="none">
                <a:gsLst>
                  <a:gs pos="0">
                    <a:srgbClr val="4472C4"/>
                  </a:gs>
                  <a:gs pos="100000">
                    <a:srgbClr val="ED7D31"/>
                  </a:gs>
                </a:gsLst>
                <a:lin ang="0" scaled="1"/>
                <a:tileRect/>
              </a:gradFill>
              <a:ea typeface="Calibri Light"/>
              <a:cs typeface="Calibri Light"/>
            </a:endParaRPr>
          </a:p>
        </p:txBody>
      </p:sp>
      <p:pic>
        <p:nvPicPr>
          <p:cNvPr id="2" name="Picture 1">
            <a:extLst>
              <a:ext uri="{FF2B5EF4-FFF2-40B4-BE49-F238E27FC236}">
                <a16:creationId xmlns:a16="http://schemas.microsoft.com/office/drawing/2014/main" id="{DBC0A514-0796-1A0E-0038-285224147B3E}"/>
              </a:ext>
            </a:extLst>
          </p:cNvPr>
          <p:cNvPicPr>
            <a:picLocks noChangeAspect="1"/>
          </p:cNvPicPr>
          <p:nvPr/>
        </p:nvPicPr>
        <p:blipFill>
          <a:blip r:embed="rId3"/>
          <a:stretch>
            <a:fillRect/>
          </a:stretch>
        </p:blipFill>
        <p:spPr>
          <a:xfrm>
            <a:off x="0" y="719725"/>
            <a:ext cx="12192000" cy="6138275"/>
          </a:xfrm>
          <a:prstGeom prst="rect">
            <a:avLst/>
          </a:prstGeom>
        </p:spPr>
      </p:pic>
    </p:spTree>
    <p:extLst>
      <p:ext uri="{BB962C8B-B14F-4D97-AF65-F5344CB8AC3E}">
        <p14:creationId xmlns:p14="http://schemas.microsoft.com/office/powerpoint/2010/main" val="3184392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354335BECF21B40B6CCFAE91E076EEB" ma:contentTypeVersion="21" ma:contentTypeDescription="Create a new document." ma:contentTypeScope="" ma:versionID="5307b949b72bb79b33f979ca581def88">
  <xsd:schema xmlns:xsd="http://www.w3.org/2001/XMLSchema" xmlns:xs="http://www.w3.org/2001/XMLSchema" xmlns:p="http://schemas.microsoft.com/office/2006/metadata/properties" xmlns:ns2="f8ef70f3-4e3d-42be-bd40-fbc1cacc1519" xmlns:ns3="5b799ec2-212c-48b5-b7ff-d14ec6cbce2b" targetNamespace="http://schemas.microsoft.com/office/2006/metadata/properties" ma:root="true" ma:fieldsID="57933f6aef869fc7a57c8c2dbb0f3500" ns2:_="" ns3:_="">
    <xsd:import namespace="f8ef70f3-4e3d-42be-bd40-fbc1cacc1519"/>
    <xsd:import namespace="5b799ec2-212c-48b5-b7ff-d14ec6cbce2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_x002e_" minOccurs="0"/>
                <xsd:element ref="ns2:_Flow_SignoffStatu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ef70f3-4e3d-42be-bd40-fbc1cacc151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0cec18f-64e3-475c-b7ef-ac8bd502240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_x002e_" ma:index="26" nillable="true" ma:displayName="." ma:format="Thumbnail" ma:internalName="_x002e_">
      <xsd:simpleType>
        <xsd:restriction base="dms:Unknown"/>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b799ec2-212c-48b5-b7ff-d14ec6cbce2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50ae8230-b2b2-4c88-8b08-ff4fbc1cef8c}" ma:internalName="TaxCatchAll" ma:showField="CatchAllData" ma:web="5b799ec2-212c-48b5-b7ff-d14ec6cbce2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5b799ec2-212c-48b5-b7ff-d14ec6cbce2b" xsi:nil="true"/>
    <_Flow_SignoffStatus xmlns="f8ef70f3-4e3d-42be-bd40-fbc1cacc1519" xsi:nil="true"/>
    <lcf76f155ced4ddcb4097134ff3c332f xmlns="f8ef70f3-4e3d-42be-bd40-fbc1cacc1519">
      <Terms xmlns="http://schemas.microsoft.com/office/infopath/2007/PartnerControls"/>
    </lcf76f155ced4ddcb4097134ff3c332f>
    <_x002e_ xmlns="f8ef70f3-4e3d-42be-bd40-fbc1cacc1519" xsi:nil="true"/>
  </documentManagement>
</p:properties>
</file>

<file path=customXml/itemProps1.xml><?xml version="1.0" encoding="utf-8"?>
<ds:datastoreItem xmlns:ds="http://schemas.openxmlformats.org/officeDocument/2006/customXml" ds:itemID="{23394470-C38F-47DB-8F4C-E1A9198F7E16}">
  <ds:schemaRefs>
    <ds:schemaRef ds:uri="http://schemas.microsoft.com/sharepoint/v3/contenttype/forms"/>
  </ds:schemaRefs>
</ds:datastoreItem>
</file>

<file path=customXml/itemProps2.xml><?xml version="1.0" encoding="utf-8"?>
<ds:datastoreItem xmlns:ds="http://schemas.openxmlformats.org/officeDocument/2006/customXml" ds:itemID="{8831D8C3-8061-448D-8C0B-8D857B10B8FF}"/>
</file>

<file path=customXml/itemProps3.xml><?xml version="1.0" encoding="utf-8"?>
<ds:datastoreItem xmlns:ds="http://schemas.openxmlformats.org/officeDocument/2006/customXml" ds:itemID="{023EE271-1D8C-469D-9FFA-E39D2A18E61C}">
  <ds:schemaRefs>
    <ds:schemaRef ds:uri="http://purl.org/dc/elements/1.1/"/>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purl.org/dc/terms/"/>
    <ds:schemaRef ds:uri="http://purl.org/dc/dcmitype/"/>
    <ds:schemaRef ds:uri="http://schemas.openxmlformats.org/package/2006/metadata/core-properties"/>
    <ds:schemaRef ds:uri="8a738f20-5938-43b2-ba76-aff5ecfb91c2"/>
  </ds:schemaRefs>
</ds:datastoreItem>
</file>

<file path=docMetadata/LabelInfo.xml><?xml version="1.0" encoding="utf-8"?>
<clbl:labelList xmlns:clbl="http://schemas.microsoft.com/office/2020/mipLabelMetadata">
  <clbl:label id="{64194158-d227-4a92-a8c2-5dadd9f8d202}" enabled="0" method="" siteId="{64194158-d227-4a92-a8c2-5dadd9f8d202}" removed="1"/>
  <clbl:label id="{f8e024d6-51f2-471b-ac2c-b1117d65062e}" enabled="1" method="Standard" siteId="{1d4fae52-39b3-4bfa-b0b3-022956b11194}" removed="0"/>
</clbl:labelList>
</file>

<file path=docProps/app.xml><?xml version="1.0" encoding="utf-8"?>
<Properties xmlns="http://schemas.openxmlformats.org/officeDocument/2006/extended-properties" xmlns:vt="http://schemas.openxmlformats.org/officeDocument/2006/docPropsVTypes">
  <TotalTime>2227</TotalTime>
  <Words>1427</Words>
  <Application>Microsoft Office PowerPoint</Application>
  <PresentationFormat>Widescreen</PresentationFormat>
  <Paragraphs>177</Paragraphs>
  <Slides>13</Slides>
  <Notes>11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2" baseType="lpstr">
      <vt:lpstr>Arial</vt:lpstr>
      <vt:lpstr>Calibri</vt:lpstr>
      <vt:lpstr>Calibri Light</vt:lpstr>
      <vt:lpstr>Century Gothic</vt:lpstr>
      <vt:lpstr>Segoe UI</vt:lpstr>
      <vt:lpstr>Segoe UI Semibold</vt:lpstr>
      <vt:lpstr>Wingdings</vt:lpstr>
      <vt:lpstr>Office Theme</vt:lpstr>
      <vt:lpstr>think-cell Slide</vt:lpstr>
      <vt:lpstr>UNESCO GSA - Digital Skills Development – Sustained Capacity Building for Use Of AI in Education: Sustained and Scaleable Capacity Building For Use of AI in Teaching</vt:lpstr>
      <vt:lpstr>UNESCO GSA - Digital Skills Development – Sustained Capacity Building for Use Of AI in Education: Global Partnership includes</vt:lpstr>
      <vt:lpstr>UNESCO GSA - Digital Skills Development – Sustained Capacity Building for Use Of AI in Education: Our Short to Mid-Term Ambitions / Goals</vt:lpstr>
      <vt:lpstr>UNESCO GSA - Digital Skills Development – Sustained Capacity Building for Use Of AI in Education: Key Challenges to Overcome?</vt:lpstr>
      <vt:lpstr>UNESCO GSA - Digital Skills Development – Sustained Capacity Building for Use Of AI in Education: 5 Key Steps To Our Program</vt:lpstr>
      <vt:lpstr>UNESCO GSA - Digital Skills Development – Sustained Capacity Building for Use Of AI in Education: Our stack competency approach to support each country with their digital transformation journey</vt:lpstr>
      <vt:lpstr>Example in Kenya: Digital Skills Profile : All Participating Teachers</vt:lpstr>
      <vt:lpstr>Example in Kenya - Digital Skills Profile : All Participating Teachers</vt:lpstr>
      <vt:lpstr>Example in Kenya - Digital Skills Profile :  School of Agricultural Sciences, Environment and Health Sciences </vt:lpstr>
      <vt:lpstr>PowerPoint Presentation</vt:lpstr>
      <vt:lpstr>PowerPoint Presentation</vt:lpstr>
      <vt:lpstr>PowerPoint Presentation</vt:lpstr>
      <vt:lpstr>Backup Slide: Bloom Taxonomy : Aligning Best Use of Digital Skill vs  AI’ in Teaching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 Dhungana</dc:creator>
  <cp:lastModifiedBy>Ilja Riekki</cp:lastModifiedBy>
  <cp:revision>217</cp:revision>
  <dcterms:created xsi:type="dcterms:W3CDTF">2024-11-08T08:36:06Z</dcterms:created>
  <dcterms:modified xsi:type="dcterms:W3CDTF">2025-07-14T17:23:14Z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0x0101009354335BECF21B40B6CCFAE91E076EEB</vt:lpwstr>
  </property>
</Properties>
</file>