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5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700" r:id="rId6"/>
    <p:sldMasterId id="2147483712" r:id="rId7"/>
    <p:sldMasterId id="2147483727" r:id="rId8"/>
    <p:sldMasterId id="2147483748" r:id="rId9"/>
  </p:sldMasterIdLst>
  <p:notesMasterIdLst>
    <p:notesMasterId r:id="rId21"/>
  </p:notesMasterIdLst>
  <p:sldIdLst>
    <p:sldId id="377" r:id="rId10"/>
    <p:sldId id="2335" r:id="rId11"/>
    <p:sldId id="2147483487" r:id="rId12"/>
    <p:sldId id="393" r:id="rId13"/>
    <p:sldId id="358" r:id="rId14"/>
    <p:sldId id="2147483488" r:id="rId15"/>
    <p:sldId id="269" r:id="rId16"/>
    <p:sldId id="2147474093" r:id="rId17"/>
    <p:sldId id="300" r:id="rId18"/>
    <p:sldId id="331" r:id="rId19"/>
    <p:sldId id="2147483489" r:id="rId2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42061E-33ED-96B4-DA4A-E976A80CC039}" name="Muller, Anne" initials="AM" userId="S::a.muller@unesco.org::ca4d2958-0cff-4a5b-b959-79e7b8117e31" providerId="AD"/>
  <p188:author id="{7F44996F-8D72-7497-9100-A977DAB4A40B}" name="Carrera Hernández, Roberto" initials="RC" userId="Carrera Hernández, Roberto" providerId="None"/>
  <p188:author id="{2254BBE8-40F2-D840-9067-E78BECCFB240}" name="Pollack, Rachel" initials="PR" userId="S::r.pollack@unesco.org::595a6973-ea24-4179-90a0-02581efc4ab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3A0E11-9D05-400A-9110-0BD38E1AC117}" v="1045" dt="2025-07-13T20:33:28.675"/>
    <p1510:client id="{E39F3560-A188-4942-AC2A-3CBD133E2C12}" v="37" dt="2025-07-14T15:20:02.7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 Meknassi, Aicha" userId="cc0db3fc-0fba-4746-862a-7a1401fb3cc8" providerId="ADAL" clId="{5C3A0E11-9D05-400A-9110-0BD38E1AC117}"/>
    <pc:docChg chg="undo custSel addSld delSld modSld sldOrd modMainMaster">
      <pc:chgData name="El Meknassi, Aicha" userId="cc0db3fc-0fba-4746-862a-7a1401fb3cc8" providerId="ADAL" clId="{5C3A0E11-9D05-400A-9110-0BD38E1AC117}" dt="2025-07-13T20:33:28.672" v="3640" actId="207"/>
      <pc:docMkLst>
        <pc:docMk/>
      </pc:docMkLst>
      <pc:sldChg chg="addSp delSp modSp add mod ord setBg modClrScheme delAnim modAnim setClrOvrMap chgLayout">
        <pc:chgData name="El Meknassi, Aicha" userId="cc0db3fc-0fba-4746-862a-7a1401fb3cc8" providerId="ADAL" clId="{5C3A0E11-9D05-400A-9110-0BD38E1AC117}" dt="2025-07-13T19:48:03.501" v="3060" actId="478"/>
        <pc:sldMkLst>
          <pc:docMk/>
          <pc:sldMk cId="306180178" sldId="269"/>
        </pc:sldMkLst>
        <pc:spChg chg="add del mod ord">
          <ac:chgData name="El Meknassi, Aicha" userId="cc0db3fc-0fba-4746-862a-7a1401fb3cc8" providerId="ADAL" clId="{5C3A0E11-9D05-400A-9110-0BD38E1AC117}" dt="2025-07-13T19:47:18.513" v="3019" actId="478"/>
          <ac:spMkLst>
            <pc:docMk/>
            <pc:sldMk cId="306180178" sldId="269"/>
            <ac:spMk id="3" creationId="{30F2825D-3F0C-88BE-1C17-FB4CEF28D3A0}"/>
          </ac:spMkLst>
        </pc:spChg>
        <pc:spChg chg="add mod">
          <ac:chgData name="El Meknassi, Aicha" userId="cc0db3fc-0fba-4746-862a-7a1401fb3cc8" providerId="ADAL" clId="{5C3A0E11-9D05-400A-9110-0BD38E1AC117}" dt="2025-07-13T19:47:55.051" v="3058" actId="122"/>
          <ac:spMkLst>
            <pc:docMk/>
            <pc:sldMk cId="306180178" sldId="269"/>
            <ac:spMk id="4" creationId="{BA782F98-F868-C312-2458-C8413D460DA2}"/>
          </ac:spMkLst>
        </pc:spChg>
        <pc:spChg chg="add del mod">
          <ac:chgData name="El Meknassi, Aicha" userId="cc0db3fc-0fba-4746-862a-7a1401fb3cc8" providerId="ADAL" clId="{5C3A0E11-9D05-400A-9110-0BD38E1AC117}" dt="2025-07-13T19:48:03.501" v="3060" actId="478"/>
          <ac:spMkLst>
            <pc:docMk/>
            <pc:sldMk cId="306180178" sldId="269"/>
            <ac:spMk id="6" creationId="{C6F97D21-80D9-A53D-ABB2-F322BBCCAB3E}"/>
          </ac:spMkLst>
        </pc:spChg>
        <pc:spChg chg="add del mod">
          <ac:chgData name="El Meknassi, Aicha" userId="cc0db3fc-0fba-4746-862a-7a1401fb3cc8" providerId="ADAL" clId="{5C3A0E11-9D05-400A-9110-0BD38E1AC117}" dt="2025-07-13T17:55:07.625" v="1573" actId="478"/>
          <ac:spMkLst>
            <pc:docMk/>
            <pc:sldMk cId="306180178" sldId="269"/>
            <ac:spMk id="11" creationId="{AF1E914E-FF63-D613-D140-D9040D73B16B}"/>
          </ac:spMkLst>
        </pc:spChg>
        <pc:spChg chg="del mod ord">
          <ac:chgData name="El Meknassi, Aicha" userId="cc0db3fc-0fba-4746-862a-7a1401fb3cc8" providerId="ADAL" clId="{5C3A0E11-9D05-400A-9110-0BD38E1AC117}" dt="2025-07-13T19:48:00.095" v="3059" actId="478"/>
          <ac:spMkLst>
            <pc:docMk/>
            <pc:sldMk cId="306180178" sldId="269"/>
            <ac:spMk id="223" creationId="{ADB83BEA-4CFD-131B-709F-C5FC073E6B76}"/>
          </ac:spMkLst>
        </pc:spChg>
        <pc:spChg chg="add del mod">
          <ac:chgData name="El Meknassi, Aicha" userId="cc0db3fc-0fba-4746-862a-7a1401fb3cc8" providerId="ADAL" clId="{5C3A0E11-9D05-400A-9110-0BD38E1AC117}" dt="2025-07-13T19:47:30.298" v="3021" actId="26606"/>
          <ac:spMkLst>
            <pc:docMk/>
            <pc:sldMk cId="306180178" sldId="269"/>
            <ac:spMk id="228" creationId="{B83E2E6B-14DE-4D62-7D34-C478568EADED}"/>
          </ac:spMkLst>
        </pc:spChg>
        <pc:picChg chg="add mod">
          <ac:chgData name="El Meknassi, Aicha" userId="cc0db3fc-0fba-4746-862a-7a1401fb3cc8" providerId="ADAL" clId="{5C3A0E11-9D05-400A-9110-0BD38E1AC117}" dt="2025-07-13T19:47:30.298" v="3021" actId="26606"/>
          <ac:picMkLst>
            <pc:docMk/>
            <pc:sldMk cId="306180178" sldId="269"/>
            <ac:picMk id="2" creationId="{BCB745B6-BAA8-1784-F749-5723D41FD6D9}"/>
          </ac:picMkLst>
        </pc:picChg>
        <pc:picChg chg="add del mod">
          <ac:chgData name="El Meknassi, Aicha" userId="cc0db3fc-0fba-4746-862a-7a1401fb3cc8" providerId="ADAL" clId="{5C3A0E11-9D05-400A-9110-0BD38E1AC117}" dt="2025-07-13T17:53:44.655" v="1566" actId="478"/>
          <ac:picMkLst>
            <pc:docMk/>
            <pc:sldMk cId="306180178" sldId="269"/>
            <ac:picMk id="9" creationId="{41B9C399-B035-6CDB-D667-8B9484C8EB32}"/>
          </ac:picMkLst>
        </pc:picChg>
        <pc:picChg chg="add del mod">
          <ac:chgData name="El Meknassi, Aicha" userId="cc0db3fc-0fba-4746-862a-7a1401fb3cc8" providerId="ADAL" clId="{5C3A0E11-9D05-400A-9110-0BD38E1AC117}" dt="2025-07-13T17:53:45.536" v="1567" actId="478"/>
          <ac:picMkLst>
            <pc:docMk/>
            <pc:sldMk cId="306180178" sldId="269"/>
            <ac:picMk id="10" creationId="{B8DD95AE-2CA9-6B5E-4B3A-5850AB1ABEF4}"/>
          </ac:picMkLst>
        </pc:picChg>
      </pc:sldChg>
      <pc:sldChg chg="addSp delSp modSp add mod modAnim">
        <pc:chgData name="El Meknassi, Aicha" userId="cc0db3fc-0fba-4746-862a-7a1401fb3cc8" providerId="ADAL" clId="{5C3A0E11-9D05-400A-9110-0BD38E1AC117}" dt="2025-07-13T20:33:28.672" v="3640" actId="207"/>
        <pc:sldMkLst>
          <pc:docMk/>
          <pc:sldMk cId="2569098222" sldId="300"/>
        </pc:sldMkLst>
        <pc:spChg chg="add mod">
          <ac:chgData name="El Meknassi, Aicha" userId="cc0db3fc-0fba-4746-862a-7a1401fb3cc8" providerId="ADAL" clId="{5C3A0E11-9D05-400A-9110-0BD38E1AC117}" dt="2025-07-13T20:33:28.672" v="3640" actId="207"/>
          <ac:spMkLst>
            <pc:docMk/>
            <pc:sldMk cId="2569098222" sldId="300"/>
            <ac:spMk id="2" creationId="{2C33D946-164E-FFD3-7103-D2123C204340}"/>
          </ac:spMkLst>
        </pc:spChg>
        <pc:spChg chg="add mod">
          <ac:chgData name="El Meknassi, Aicha" userId="cc0db3fc-0fba-4746-862a-7a1401fb3cc8" providerId="ADAL" clId="{5C3A0E11-9D05-400A-9110-0BD38E1AC117}" dt="2025-07-13T19:03:19.501" v="2240"/>
          <ac:spMkLst>
            <pc:docMk/>
            <pc:sldMk cId="2569098222" sldId="300"/>
            <ac:spMk id="3" creationId="{A2DDC94B-1C2E-3A2A-9344-771D348DE697}"/>
          </ac:spMkLst>
        </pc:spChg>
        <pc:spChg chg="add mod">
          <ac:chgData name="El Meknassi, Aicha" userId="cc0db3fc-0fba-4746-862a-7a1401fb3cc8" providerId="ADAL" clId="{5C3A0E11-9D05-400A-9110-0BD38E1AC117}" dt="2025-07-13T19:03:19.501" v="2240"/>
          <ac:spMkLst>
            <pc:docMk/>
            <pc:sldMk cId="2569098222" sldId="300"/>
            <ac:spMk id="7" creationId="{54BA6957-83E7-DA00-1A60-EFE65DF3E7C8}"/>
          </ac:spMkLst>
        </pc:spChg>
        <pc:spChg chg="add mod">
          <ac:chgData name="El Meknassi, Aicha" userId="cc0db3fc-0fba-4746-862a-7a1401fb3cc8" providerId="ADAL" clId="{5C3A0E11-9D05-400A-9110-0BD38E1AC117}" dt="2025-07-13T20:19:11.881" v="3587" actId="207"/>
          <ac:spMkLst>
            <pc:docMk/>
            <pc:sldMk cId="2569098222" sldId="300"/>
            <ac:spMk id="8" creationId="{7D25E517-B2DA-2C67-B1E8-575144F480A4}"/>
          </ac:spMkLst>
        </pc:spChg>
        <pc:spChg chg="add mod">
          <ac:chgData name="El Meknassi, Aicha" userId="cc0db3fc-0fba-4746-862a-7a1401fb3cc8" providerId="ADAL" clId="{5C3A0E11-9D05-400A-9110-0BD38E1AC117}" dt="2025-07-13T20:31:18.391" v="3632" actId="14100"/>
          <ac:spMkLst>
            <pc:docMk/>
            <pc:sldMk cId="2569098222" sldId="300"/>
            <ac:spMk id="9" creationId="{218ACCDE-9F03-5EE4-6B9A-A0078E34507A}"/>
          </ac:spMkLst>
        </pc:spChg>
        <pc:spChg chg="add mod">
          <ac:chgData name="El Meknassi, Aicha" userId="cc0db3fc-0fba-4746-862a-7a1401fb3cc8" providerId="ADAL" clId="{5C3A0E11-9D05-400A-9110-0BD38E1AC117}" dt="2025-07-13T20:32:04.299" v="3639" actId="1076"/>
          <ac:spMkLst>
            <pc:docMk/>
            <pc:sldMk cId="2569098222" sldId="300"/>
            <ac:spMk id="11" creationId="{16A90C82-61FA-3F90-746A-699481B22743}"/>
          </ac:spMkLst>
        </pc:spChg>
        <pc:picChg chg="add mod">
          <ac:chgData name="El Meknassi, Aicha" userId="cc0db3fc-0fba-4746-862a-7a1401fb3cc8" providerId="ADAL" clId="{5C3A0E11-9D05-400A-9110-0BD38E1AC117}" dt="2025-07-13T19:03:19.501" v="2240"/>
          <ac:picMkLst>
            <pc:docMk/>
            <pc:sldMk cId="2569098222" sldId="300"/>
            <ac:picMk id="4" creationId="{CD7A0D4E-3BC3-DD83-DD89-EDA360972EA6}"/>
          </ac:picMkLst>
        </pc:picChg>
        <pc:picChg chg="mod">
          <ac:chgData name="El Meknassi, Aicha" userId="cc0db3fc-0fba-4746-862a-7a1401fb3cc8" providerId="ADAL" clId="{5C3A0E11-9D05-400A-9110-0BD38E1AC117}" dt="2025-07-13T19:03:00.159" v="2238" actId="14100"/>
          <ac:picMkLst>
            <pc:docMk/>
            <pc:sldMk cId="2569098222" sldId="300"/>
            <ac:picMk id="5" creationId="{2139E9A9-2E08-3B2E-AB41-FB6287E188F1}"/>
          </ac:picMkLst>
        </pc:picChg>
        <pc:picChg chg="add mod">
          <ac:chgData name="El Meknassi, Aicha" userId="cc0db3fc-0fba-4746-862a-7a1401fb3cc8" providerId="ADAL" clId="{5C3A0E11-9D05-400A-9110-0BD38E1AC117}" dt="2025-07-13T19:03:19.501" v="2240"/>
          <ac:picMkLst>
            <pc:docMk/>
            <pc:sldMk cId="2569098222" sldId="300"/>
            <ac:picMk id="6" creationId="{9698A524-0FC2-854C-8BED-1C22919CD54F}"/>
          </ac:picMkLst>
        </pc:picChg>
        <pc:picChg chg="add del mod">
          <ac:chgData name="El Meknassi, Aicha" userId="cc0db3fc-0fba-4746-862a-7a1401fb3cc8" providerId="ADAL" clId="{5C3A0E11-9D05-400A-9110-0BD38E1AC117}" dt="2025-07-13T20:25:50.251" v="3604" actId="478"/>
          <ac:picMkLst>
            <pc:docMk/>
            <pc:sldMk cId="2569098222" sldId="300"/>
            <ac:picMk id="13" creationId="{10918B2E-05D9-15B6-9475-671B421F709E}"/>
          </ac:picMkLst>
        </pc:picChg>
        <pc:picChg chg="add mod">
          <ac:chgData name="El Meknassi, Aicha" userId="cc0db3fc-0fba-4746-862a-7a1401fb3cc8" providerId="ADAL" clId="{5C3A0E11-9D05-400A-9110-0BD38E1AC117}" dt="2025-07-13T20:31:34.359" v="3635" actId="1076"/>
          <ac:picMkLst>
            <pc:docMk/>
            <pc:sldMk cId="2569098222" sldId="300"/>
            <ac:picMk id="15" creationId="{06B7A8E8-4051-2ABB-6770-04C0D1B35D61}"/>
          </ac:picMkLst>
        </pc:picChg>
      </pc:sldChg>
      <pc:sldChg chg="modSp add del mod">
        <pc:chgData name="El Meknassi, Aicha" userId="cc0db3fc-0fba-4746-862a-7a1401fb3cc8" providerId="ADAL" clId="{5C3A0E11-9D05-400A-9110-0BD38E1AC117}" dt="2025-07-13T18:36:40.318" v="1790"/>
        <pc:sldMkLst>
          <pc:docMk/>
          <pc:sldMk cId="2478778170" sldId="331"/>
        </pc:sldMkLst>
        <pc:spChg chg="mod">
          <ac:chgData name="El Meknassi, Aicha" userId="cc0db3fc-0fba-4746-862a-7a1401fb3cc8" providerId="ADAL" clId="{5C3A0E11-9D05-400A-9110-0BD38E1AC117}" dt="2025-07-13T18:36:15.469" v="1784" actId="207"/>
          <ac:spMkLst>
            <pc:docMk/>
            <pc:sldMk cId="2478778170" sldId="331"/>
            <ac:spMk id="3" creationId="{00000000-0000-0000-0000-000000000000}"/>
          </ac:spMkLst>
        </pc:spChg>
      </pc:sldChg>
      <pc:sldChg chg="modSp add del mod">
        <pc:chgData name="El Meknassi, Aicha" userId="cc0db3fc-0fba-4746-862a-7a1401fb3cc8" providerId="ADAL" clId="{5C3A0E11-9D05-400A-9110-0BD38E1AC117}" dt="2025-07-13T18:37:24.016" v="1791" actId="47"/>
        <pc:sldMkLst>
          <pc:docMk/>
          <pc:sldMk cId="62710489" sldId="349"/>
        </pc:sldMkLst>
        <pc:picChg chg="mod">
          <ac:chgData name="El Meknassi, Aicha" userId="cc0db3fc-0fba-4746-862a-7a1401fb3cc8" providerId="ADAL" clId="{5C3A0E11-9D05-400A-9110-0BD38E1AC117}" dt="2025-07-13T18:32:47.990" v="1758" actId="1076"/>
          <ac:picMkLst>
            <pc:docMk/>
            <pc:sldMk cId="62710489" sldId="349"/>
            <ac:picMk id="5" creationId="{887C3B49-4AFB-FBE3-1C04-C0D87336B88E}"/>
          </ac:picMkLst>
        </pc:picChg>
      </pc:sldChg>
      <pc:sldChg chg="delSp modSp add del mod ord delAnim modAnim">
        <pc:chgData name="El Meknassi, Aicha" userId="cc0db3fc-0fba-4746-862a-7a1401fb3cc8" providerId="ADAL" clId="{5C3A0E11-9D05-400A-9110-0BD38E1AC117}" dt="2025-07-13T18:45:56.423" v="2040" actId="47"/>
        <pc:sldMkLst>
          <pc:docMk/>
          <pc:sldMk cId="3327352682" sldId="354"/>
        </pc:sldMkLst>
        <pc:spChg chg="del mod">
          <ac:chgData name="El Meknassi, Aicha" userId="cc0db3fc-0fba-4746-862a-7a1401fb3cc8" providerId="ADAL" clId="{5C3A0E11-9D05-400A-9110-0BD38E1AC117}" dt="2025-07-13T18:44:09.346" v="2017" actId="478"/>
          <ac:spMkLst>
            <pc:docMk/>
            <pc:sldMk cId="3327352682" sldId="354"/>
            <ac:spMk id="3" creationId="{9CE09260-AE40-0E88-CB1C-74FFA70BD304}"/>
          </ac:spMkLst>
        </pc:spChg>
        <pc:spChg chg="mod">
          <ac:chgData name="El Meknassi, Aicha" userId="cc0db3fc-0fba-4746-862a-7a1401fb3cc8" providerId="ADAL" clId="{5C3A0E11-9D05-400A-9110-0BD38E1AC117}" dt="2025-07-13T18:44:05.285" v="2016" actId="20577"/>
          <ac:spMkLst>
            <pc:docMk/>
            <pc:sldMk cId="3327352682" sldId="354"/>
            <ac:spMk id="5" creationId="{8C6AE314-1A78-3DD6-9F73-9C8D1B809CB9}"/>
          </ac:spMkLst>
        </pc:spChg>
        <pc:spChg chg="mod">
          <ac:chgData name="El Meknassi, Aicha" userId="cc0db3fc-0fba-4746-862a-7a1401fb3cc8" providerId="ADAL" clId="{5C3A0E11-9D05-400A-9110-0BD38E1AC117}" dt="2025-07-13T18:43:16.845" v="2009" actId="1076"/>
          <ac:spMkLst>
            <pc:docMk/>
            <pc:sldMk cId="3327352682" sldId="354"/>
            <ac:spMk id="13" creationId="{E34DC9E0-6BF2-4B77-FCEB-F85D4ABE347D}"/>
          </ac:spMkLst>
        </pc:spChg>
        <pc:spChg chg="del">
          <ac:chgData name="El Meknassi, Aicha" userId="cc0db3fc-0fba-4746-862a-7a1401fb3cc8" providerId="ADAL" clId="{5C3A0E11-9D05-400A-9110-0BD38E1AC117}" dt="2025-07-13T18:43:25.557" v="2010" actId="478"/>
          <ac:spMkLst>
            <pc:docMk/>
            <pc:sldMk cId="3327352682" sldId="354"/>
            <ac:spMk id="14" creationId="{AC5F9EFB-F869-9A1D-681B-0602E70CE220}"/>
          </ac:spMkLst>
        </pc:spChg>
        <pc:spChg chg="del">
          <ac:chgData name="El Meknassi, Aicha" userId="cc0db3fc-0fba-4746-862a-7a1401fb3cc8" providerId="ADAL" clId="{5C3A0E11-9D05-400A-9110-0BD38E1AC117}" dt="2025-07-13T18:43:28.873" v="2011" actId="478"/>
          <ac:spMkLst>
            <pc:docMk/>
            <pc:sldMk cId="3327352682" sldId="354"/>
            <ac:spMk id="15" creationId="{826A0472-91CF-0CF6-1B3B-58DC36C3AFFF}"/>
          </ac:spMkLst>
        </pc:spChg>
      </pc:sldChg>
      <pc:sldChg chg="addSp delSp modSp add mod ord delAnim modAnim modNotesTx">
        <pc:chgData name="El Meknassi, Aicha" userId="cc0db3fc-0fba-4746-862a-7a1401fb3cc8" providerId="ADAL" clId="{5C3A0E11-9D05-400A-9110-0BD38E1AC117}" dt="2025-07-13T20:28:46.657" v="3622"/>
        <pc:sldMkLst>
          <pc:docMk/>
          <pc:sldMk cId="3915509617" sldId="358"/>
        </pc:sldMkLst>
        <pc:spChg chg="mod">
          <ac:chgData name="El Meknassi, Aicha" userId="cc0db3fc-0fba-4746-862a-7a1401fb3cc8" providerId="ADAL" clId="{5C3A0E11-9D05-400A-9110-0BD38E1AC117}" dt="2025-07-13T19:45:10.797" v="3010" actId="108"/>
          <ac:spMkLst>
            <pc:docMk/>
            <pc:sldMk cId="3915509617" sldId="358"/>
            <ac:spMk id="2" creationId="{00000000-0000-0000-0000-000000000000}"/>
          </ac:spMkLst>
        </pc:spChg>
        <pc:spChg chg="mod">
          <ac:chgData name="El Meknassi, Aicha" userId="cc0db3fc-0fba-4746-862a-7a1401fb3cc8" providerId="ADAL" clId="{5C3A0E11-9D05-400A-9110-0BD38E1AC117}" dt="2025-07-13T19:33:30.173" v="2743" actId="14100"/>
          <ac:spMkLst>
            <pc:docMk/>
            <pc:sldMk cId="3915509617" sldId="358"/>
            <ac:spMk id="3" creationId="{60B4B4BC-522E-4737-7726-915DBAB07F67}"/>
          </ac:spMkLst>
        </pc:spChg>
        <pc:spChg chg="del mod">
          <ac:chgData name="El Meknassi, Aicha" userId="cc0db3fc-0fba-4746-862a-7a1401fb3cc8" providerId="ADAL" clId="{5C3A0E11-9D05-400A-9110-0BD38E1AC117}" dt="2025-07-13T18:38:22.112" v="1802" actId="478"/>
          <ac:spMkLst>
            <pc:docMk/>
            <pc:sldMk cId="3915509617" sldId="358"/>
            <ac:spMk id="4" creationId="{00000000-0000-0000-0000-000000000000}"/>
          </ac:spMkLst>
        </pc:spChg>
        <pc:spChg chg="add del mod">
          <ac:chgData name="El Meknassi, Aicha" userId="cc0db3fc-0fba-4746-862a-7a1401fb3cc8" providerId="ADAL" clId="{5C3A0E11-9D05-400A-9110-0BD38E1AC117}" dt="2025-07-13T18:38:24.301" v="1804" actId="478"/>
          <ac:spMkLst>
            <pc:docMk/>
            <pc:sldMk cId="3915509617" sldId="358"/>
            <ac:spMk id="6" creationId="{AAA1B374-CE0E-3D8F-4E8A-97C41A350C3F}"/>
          </ac:spMkLst>
        </pc:spChg>
        <pc:spChg chg="add mod">
          <ac:chgData name="El Meknassi, Aicha" userId="cc0db3fc-0fba-4746-862a-7a1401fb3cc8" providerId="ADAL" clId="{5C3A0E11-9D05-400A-9110-0BD38E1AC117}" dt="2025-07-13T18:38:25.227" v="1805"/>
          <ac:spMkLst>
            <pc:docMk/>
            <pc:sldMk cId="3915509617" sldId="358"/>
            <ac:spMk id="7" creationId="{6A59B685-5DB8-7067-B50C-3CF8C9E3671F}"/>
          </ac:spMkLst>
        </pc:spChg>
        <pc:spChg chg="mod">
          <ac:chgData name="El Meknassi, Aicha" userId="cc0db3fc-0fba-4746-862a-7a1401fb3cc8" providerId="ADAL" clId="{5C3A0E11-9D05-400A-9110-0BD38E1AC117}" dt="2025-07-13T19:33:43.937" v="2745" actId="1076"/>
          <ac:spMkLst>
            <pc:docMk/>
            <pc:sldMk cId="3915509617" sldId="358"/>
            <ac:spMk id="8" creationId="{05F2F87C-7053-0E7A-C21F-CD64F84EFC27}"/>
          </ac:spMkLst>
        </pc:spChg>
        <pc:spChg chg="mod">
          <ac:chgData name="El Meknassi, Aicha" userId="cc0db3fc-0fba-4746-862a-7a1401fb3cc8" providerId="ADAL" clId="{5C3A0E11-9D05-400A-9110-0BD38E1AC117}" dt="2025-07-13T19:35:20.110" v="2759" actId="1076"/>
          <ac:spMkLst>
            <pc:docMk/>
            <pc:sldMk cId="3915509617" sldId="358"/>
            <ac:spMk id="9" creationId="{381C5B65-93B6-34D0-4BF3-17D2D8A5404D}"/>
          </ac:spMkLst>
        </pc:spChg>
        <pc:spChg chg="del">
          <ac:chgData name="El Meknassi, Aicha" userId="cc0db3fc-0fba-4746-862a-7a1401fb3cc8" providerId="ADAL" clId="{5C3A0E11-9D05-400A-9110-0BD38E1AC117}" dt="2025-07-13T19:32:10.719" v="2729" actId="478"/>
          <ac:spMkLst>
            <pc:docMk/>
            <pc:sldMk cId="3915509617" sldId="358"/>
            <ac:spMk id="10" creationId="{BA26F407-A3FF-5A52-3C69-211A8834555F}"/>
          </ac:spMkLst>
        </pc:spChg>
        <pc:spChg chg="mod">
          <ac:chgData name="El Meknassi, Aicha" userId="cc0db3fc-0fba-4746-862a-7a1401fb3cc8" providerId="ADAL" clId="{5C3A0E11-9D05-400A-9110-0BD38E1AC117}" dt="2025-07-13T19:34:56.251" v="2756" actId="1076"/>
          <ac:spMkLst>
            <pc:docMk/>
            <pc:sldMk cId="3915509617" sldId="358"/>
            <ac:spMk id="11" creationId="{A13C4A1C-AB3F-07C9-1D55-DD8FBF9F8913}"/>
          </ac:spMkLst>
        </pc:spChg>
        <pc:spChg chg="del">
          <ac:chgData name="El Meknassi, Aicha" userId="cc0db3fc-0fba-4746-862a-7a1401fb3cc8" providerId="ADAL" clId="{5C3A0E11-9D05-400A-9110-0BD38E1AC117}" dt="2025-07-13T19:32:18.399" v="2734" actId="478"/>
          <ac:spMkLst>
            <pc:docMk/>
            <pc:sldMk cId="3915509617" sldId="358"/>
            <ac:spMk id="12" creationId="{6BE5518A-62C7-19A4-8A16-A57810C1E38D}"/>
          </ac:spMkLst>
        </pc:spChg>
        <pc:spChg chg="del">
          <ac:chgData name="El Meknassi, Aicha" userId="cc0db3fc-0fba-4746-862a-7a1401fb3cc8" providerId="ADAL" clId="{5C3A0E11-9D05-400A-9110-0BD38E1AC117}" dt="2025-07-13T19:32:08.307" v="2727" actId="478"/>
          <ac:spMkLst>
            <pc:docMk/>
            <pc:sldMk cId="3915509617" sldId="358"/>
            <ac:spMk id="15" creationId="{DFED52B6-82D0-71C7-85F7-3DEDDF925A85}"/>
          </ac:spMkLst>
        </pc:spChg>
        <pc:spChg chg="mod">
          <ac:chgData name="El Meknassi, Aicha" userId="cc0db3fc-0fba-4746-862a-7a1401fb3cc8" providerId="ADAL" clId="{5C3A0E11-9D05-400A-9110-0BD38E1AC117}" dt="2025-07-13T19:35:07.198" v="2757" actId="1076"/>
          <ac:spMkLst>
            <pc:docMk/>
            <pc:sldMk cId="3915509617" sldId="358"/>
            <ac:spMk id="16" creationId="{1ED61833-652A-6D24-431C-49713DC5826B}"/>
          </ac:spMkLst>
        </pc:spChg>
        <pc:spChg chg="del">
          <ac:chgData name="El Meknassi, Aicha" userId="cc0db3fc-0fba-4746-862a-7a1401fb3cc8" providerId="ADAL" clId="{5C3A0E11-9D05-400A-9110-0BD38E1AC117}" dt="2025-07-13T19:32:15.073" v="2732" actId="478"/>
          <ac:spMkLst>
            <pc:docMk/>
            <pc:sldMk cId="3915509617" sldId="358"/>
            <ac:spMk id="17" creationId="{B68D1586-92E1-CBF2-B807-8155353C4543}"/>
          </ac:spMkLst>
        </pc:spChg>
        <pc:spChg chg="del">
          <ac:chgData name="El Meknassi, Aicha" userId="cc0db3fc-0fba-4746-862a-7a1401fb3cc8" providerId="ADAL" clId="{5C3A0E11-9D05-400A-9110-0BD38E1AC117}" dt="2025-07-13T19:32:12.569" v="2730" actId="478"/>
          <ac:spMkLst>
            <pc:docMk/>
            <pc:sldMk cId="3915509617" sldId="358"/>
            <ac:spMk id="18" creationId="{9C152FFE-4C9D-3E8B-43D1-0FB9212B1A3D}"/>
          </ac:spMkLst>
        </pc:spChg>
        <pc:spChg chg="mod">
          <ac:chgData name="El Meknassi, Aicha" userId="cc0db3fc-0fba-4746-862a-7a1401fb3cc8" providerId="ADAL" clId="{5C3A0E11-9D05-400A-9110-0BD38E1AC117}" dt="2025-07-13T19:35:13.285" v="2758" actId="1076"/>
          <ac:spMkLst>
            <pc:docMk/>
            <pc:sldMk cId="3915509617" sldId="358"/>
            <ac:spMk id="23" creationId="{1285F35C-1DAE-A8F7-996A-7745FB9A8BF4}"/>
          </ac:spMkLst>
        </pc:spChg>
        <pc:spChg chg="del">
          <ac:chgData name="El Meknassi, Aicha" userId="cc0db3fc-0fba-4746-862a-7a1401fb3cc8" providerId="ADAL" clId="{5C3A0E11-9D05-400A-9110-0BD38E1AC117}" dt="2025-07-13T19:32:09.516" v="2728" actId="478"/>
          <ac:spMkLst>
            <pc:docMk/>
            <pc:sldMk cId="3915509617" sldId="358"/>
            <ac:spMk id="24" creationId="{E6C5C820-73F1-48B0-121F-9D649121F7DB}"/>
          </ac:spMkLst>
        </pc:spChg>
        <pc:spChg chg="mod">
          <ac:chgData name="El Meknassi, Aicha" userId="cc0db3fc-0fba-4746-862a-7a1401fb3cc8" providerId="ADAL" clId="{5C3A0E11-9D05-400A-9110-0BD38E1AC117}" dt="2025-07-13T19:34:56.251" v="2756" actId="1076"/>
          <ac:spMkLst>
            <pc:docMk/>
            <pc:sldMk cId="3915509617" sldId="358"/>
            <ac:spMk id="25" creationId="{31F5B984-834E-4BEC-4A11-62BA6DB3F154}"/>
          </ac:spMkLst>
        </pc:spChg>
        <pc:spChg chg="del">
          <ac:chgData name="El Meknassi, Aicha" userId="cc0db3fc-0fba-4746-862a-7a1401fb3cc8" providerId="ADAL" clId="{5C3A0E11-9D05-400A-9110-0BD38E1AC117}" dt="2025-07-13T19:32:16.844" v="2733" actId="478"/>
          <ac:spMkLst>
            <pc:docMk/>
            <pc:sldMk cId="3915509617" sldId="358"/>
            <ac:spMk id="26" creationId="{96C7F444-C027-A5CB-797C-9CF028D84D3F}"/>
          </ac:spMkLst>
        </pc:spChg>
        <pc:spChg chg="del">
          <ac:chgData name="El Meknassi, Aicha" userId="cc0db3fc-0fba-4746-862a-7a1401fb3cc8" providerId="ADAL" clId="{5C3A0E11-9D05-400A-9110-0BD38E1AC117}" dt="2025-07-13T19:32:06.846" v="2726" actId="478"/>
          <ac:spMkLst>
            <pc:docMk/>
            <pc:sldMk cId="3915509617" sldId="358"/>
            <ac:spMk id="27" creationId="{4B697077-3B27-8DEE-CAF1-01BC9FD51ED4}"/>
          </ac:spMkLst>
        </pc:spChg>
        <pc:spChg chg="mod">
          <ac:chgData name="El Meknassi, Aicha" userId="cc0db3fc-0fba-4746-862a-7a1401fb3cc8" providerId="ADAL" clId="{5C3A0E11-9D05-400A-9110-0BD38E1AC117}" dt="2025-07-13T19:35:07.198" v="2757" actId="1076"/>
          <ac:spMkLst>
            <pc:docMk/>
            <pc:sldMk cId="3915509617" sldId="358"/>
            <ac:spMk id="28" creationId="{16A15AE1-BE21-2B48-2CBE-0DFB376A5CA6}"/>
          </ac:spMkLst>
        </pc:spChg>
        <pc:spChg chg="del">
          <ac:chgData name="El Meknassi, Aicha" userId="cc0db3fc-0fba-4746-862a-7a1401fb3cc8" providerId="ADAL" clId="{5C3A0E11-9D05-400A-9110-0BD38E1AC117}" dt="2025-07-13T19:32:02.246" v="2724" actId="478"/>
          <ac:spMkLst>
            <pc:docMk/>
            <pc:sldMk cId="3915509617" sldId="358"/>
            <ac:spMk id="29" creationId="{FC624B49-AD43-527D-2D37-9C358596070D}"/>
          </ac:spMkLst>
        </pc:spChg>
        <pc:spChg chg="del">
          <ac:chgData name="El Meknassi, Aicha" userId="cc0db3fc-0fba-4746-862a-7a1401fb3cc8" providerId="ADAL" clId="{5C3A0E11-9D05-400A-9110-0BD38E1AC117}" dt="2025-07-13T19:32:13.672" v="2731" actId="478"/>
          <ac:spMkLst>
            <pc:docMk/>
            <pc:sldMk cId="3915509617" sldId="358"/>
            <ac:spMk id="30" creationId="{6C1A5AE4-3DFA-4AF5-BEC2-5B543E93B091}"/>
          </ac:spMkLst>
        </pc:spChg>
        <pc:picChg chg="del">
          <ac:chgData name="El Meknassi, Aicha" userId="cc0db3fc-0fba-4746-862a-7a1401fb3cc8" providerId="ADAL" clId="{5C3A0E11-9D05-400A-9110-0BD38E1AC117}" dt="2025-07-13T19:32:04.188" v="2725" actId="478"/>
          <ac:picMkLst>
            <pc:docMk/>
            <pc:sldMk cId="3915509617" sldId="358"/>
            <ac:picMk id="14" creationId="{9EF4B0EF-B9B9-2F2C-0105-EFC7D3657ACB}"/>
          </ac:picMkLst>
        </pc:picChg>
      </pc:sldChg>
      <pc:sldChg chg="addSp delSp modSp add mod ord">
        <pc:chgData name="El Meknassi, Aicha" userId="cc0db3fc-0fba-4746-862a-7a1401fb3cc8" providerId="ADAL" clId="{5C3A0E11-9D05-400A-9110-0BD38E1AC117}" dt="2025-07-13T20:02:46.833" v="3293" actId="1440"/>
        <pc:sldMkLst>
          <pc:docMk/>
          <pc:sldMk cId="3491754977" sldId="366"/>
        </pc:sldMkLst>
        <pc:spChg chg="mod">
          <ac:chgData name="El Meknassi, Aicha" userId="cc0db3fc-0fba-4746-862a-7a1401fb3cc8" providerId="ADAL" clId="{5C3A0E11-9D05-400A-9110-0BD38E1AC117}" dt="2025-07-13T20:02:27.891" v="3291" actId="20577"/>
          <ac:spMkLst>
            <pc:docMk/>
            <pc:sldMk cId="3491754977" sldId="366"/>
            <ac:spMk id="2" creationId="{00000000-0000-0000-0000-000000000000}"/>
          </ac:spMkLst>
        </pc:spChg>
        <pc:spChg chg="del">
          <ac:chgData name="El Meknassi, Aicha" userId="cc0db3fc-0fba-4746-862a-7a1401fb3cc8" providerId="ADAL" clId="{5C3A0E11-9D05-400A-9110-0BD38E1AC117}" dt="2025-07-13T18:11:12.228" v="1603" actId="478"/>
          <ac:spMkLst>
            <pc:docMk/>
            <pc:sldMk cId="3491754977" sldId="366"/>
            <ac:spMk id="3" creationId="{61320336-3574-EFB4-3AC7-891ECA780AB4}"/>
          </ac:spMkLst>
        </pc:spChg>
        <pc:spChg chg="del">
          <ac:chgData name="El Meknassi, Aicha" userId="cc0db3fc-0fba-4746-862a-7a1401fb3cc8" providerId="ADAL" clId="{5C3A0E11-9D05-400A-9110-0BD38E1AC117}" dt="2025-07-13T18:24:31.485" v="1749" actId="478"/>
          <ac:spMkLst>
            <pc:docMk/>
            <pc:sldMk cId="3491754977" sldId="366"/>
            <ac:spMk id="4" creationId="{00000000-0000-0000-0000-000000000000}"/>
          </ac:spMkLst>
        </pc:spChg>
        <pc:spChg chg="add mod">
          <ac:chgData name="El Meknassi, Aicha" userId="cc0db3fc-0fba-4746-862a-7a1401fb3cc8" providerId="ADAL" clId="{5C3A0E11-9D05-400A-9110-0BD38E1AC117}" dt="2025-07-13T18:17:31.202" v="1630" actId="14100"/>
          <ac:spMkLst>
            <pc:docMk/>
            <pc:sldMk cId="3491754977" sldId="366"/>
            <ac:spMk id="12" creationId="{1102E87E-70C0-B122-B151-5CA80E3256DA}"/>
          </ac:spMkLst>
        </pc:spChg>
        <pc:spChg chg="add">
          <ac:chgData name="El Meknassi, Aicha" userId="cc0db3fc-0fba-4746-862a-7a1401fb3cc8" providerId="ADAL" clId="{5C3A0E11-9D05-400A-9110-0BD38E1AC117}" dt="2025-07-13T18:18:31.891" v="1633"/>
          <ac:spMkLst>
            <pc:docMk/>
            <pc:sldMk cId="3491754977" sldId="366"/>
            <ac:spMk id="13" creationId="{29F7F4D8-717F-1AD7-B3B9-2557A8881FF1}"/>
          </ac:spMkLst>
        </pc:spChg>
        <pc:spChg chg="add mod">
          <ac:chgData name="El Meknassi, Aicha" userId="cc0db3fc-0fba-4746-862a-7a1401fb3cc8" providerId="ADAL" clId="{5C3A0E11-9D05-400A-9110-0BD38E1AC117}" dt="2025-07-13T18:19:00.355" v="1634"/>
          <ac:spMkLst>
            <pc:docMk/>
            <pc:sldMk cId="3491754977" sldId="366"/>
            <ac:spMk id="14" creationId="{CD332F6B-D0FC-6C2E-EB78-CF841D0DF1B2}"/>
          </ac:spMkLst>
        </pc:spChg>
        <pc:spChg chg="add mod">
          <ac:chgData name="El Meknassi, Aicha" userId="cc0db3fc-0fba-4746-862a-7a1401fb3cc8" providerId="ADAL" clId="{5C3A0E11-9D05-400A-9110-0BD38E1AC117}" dt="2025-07-13T18:24:32.470" v="1750"/>
          <ac:spMkLst>
            <pc:docMk/>
            <pc:sldMk cId="3491754977" sldId="366"/>
            <ac:spMk id="15" creationId="{FB61439C-174E-745C-DFFC-4CAD115A7106}"/>
          </ac:spMkLst>
        </pc:spChg>
        <pc:picChg chg="mod">
          <ac:chgData name="El Meknassi, Aicha" userId="cc0db3fc-0fba-4746-862a-7a1401fb3cc8" providerId="ADAL" clId="{5C3A0E11-9D05-400A-9110-0BD38E1AC117}" dt="2025-07-13T18:20:12.641" v="1643" actId="14100"/>
          <ac:picMkLst>
            <pc:docMk/>
            <pc:sldMk cId="3491754977" sldId="366"/>
            <ac:picMk id="6" creationId="{D4122C69-6E5F-8997-202B-B7200FF834DE}"/>
          </ac:picMkLst>
        </pc:picChg>
        <pc:picChg chg="add mod">
          <ac:chgData name="El Meknassi, Aicha" userId="cc0db3fc-0fba-4746-862a-7a1401fb3cc8" providerId="ADAL" clId="{5C3A0E11-9D05-400A-9110-0BD38E1AC117}" dt="2025-07-13T20:02:42.079" v="3292" actId="1440"/>
          <ac:picMkLst>
            <pc:docMk/>
            <pc:sldMk cId="3491754977" sldId="366"/>
            <ac:picMk id="7" creationId="{17EB286D-DD9B-5BF1-6A0A-EE03DE0DFDF6}"/>
          </ac:picMkLst>
        </pc:picChg>
        <pc:picChg chg="add mod modCrop">
          <ac:chgData name="El Meknassi, Aicha" userId="cc0db3fc-0fba-4746-862a-7a1401fb3cc8" providerId="ADAL" clId="{5C3A0E11-9D05-400A-9110-0BD38E1AC117}" dt="2025-07-13T18:24:15.281" v="1748" actId="1076"/>
          <ac:picMkLst>
            <pc:docMk/>
            <pc:sldMk cId="3491754977" sldId="366"/>
            <ac:picMk id="9" creationId="{6FC4E5A9-79B8-60AA-5F39-DDFA3F426425}"/>
          </ac:picMkLst>
        </pc:picChg>
        <pc:picChg chg="add mod">
          <ac:chgData name="El Meknassi, Aicha" userId="cc0db3fc-0fba-4746-862a-7a1401fb3cc8" providerId="ADAL" clId="{5C3A0E11-9D05-400A-9110-0BD38E1AC117}" dt="2025-07-13T20:02:46.833" v="3293" actId="1440"/>
          <ac:picMkLst>
            <pc:docMk/>
            <pc:sldMk cId="3491754977" sldId="366"/>
            <ac:picMk id="11" creationId="{F1559E5F-2A3C-0D7C-7FE8-6F592B953CB6}"/>
          </ac:picMkLst>
        </pc:picChg>
        <pc:picChg chg="add mod">
          <ac:chgData name="El Meknassi, Aicha" userId="cc0db3fc-0fba-4746-862a-7a1401fb3cc8" providerId="ADAL" clId="{5C3A0E11-9D05-400A-9110-0BD38E1AC117}" dt="2025-07-13T18:23:57.724" v="1745" actId="1076"/>
          <ac:picMkLst>
            <pc:docMk/>
            <pc:sldMk cId="3491754977" sldId="366"/>
            <ac:picMk id="1032" creationId="{60733CB2-32C9-D321-4645-7900C7A8EEB2}"/>
          </ac:picMkLst>
        </pc:picChg>
      </pc:sldChg>
      <pc:sldChg chg="addSp delSp modSp add mod ord setBg delAnim modAnim">
        <pc:chgData name="El Meknassi, Aicha" userId="cc0db3fc-0fba-4746-862a-7a1401fb3cc8" providerId="ADAL" clId="{5C3A0E11-9D05-400A-9110-0BD38E1AC117}" dt="2025-07-13T20:30:00.333" v="3626"/>
        <pc:sldMkLst>
          <pc:docMk/>
          <pc:sldMk cId="982254669" sldId="368"/>
        </pc:sldMkLst>
        <pc:spChg chg="mod">
          <ac:chgData name="El Meknassi, Aicha" userId="cc0db3fc-0fba-4746-862a-7a1401fb3cc8" providerId="ADAL" clId="{5C3A0E11-9D05-400A-9110-0BD38E1AC117}" dt="2025-07-13T19:45:28.407" v="3012" actId="108"/>
          <ac:spMkLst>
            <pc:docMk/>
            <pc:sldMk cId="982254669" sldId="368"/>
            <ac:spMk id="2" creationId="{00000000-0000-0000-0000-000000000000}"/>
          </ac:spMkLst>
        </pc:spChg>
        <pc:spChg chg="del">
          <ac:chgData name="El Meknassi, Aicha" userId="cc0db3fc-0fba-4746-862a-7a1401fb3cc8" providerId="ADAL" clId="{5C3A0E11-9D05-400A-9110-0BD38E1AC117}" dt="2025-07-13T18:38:14.638" v="1799" actId="478"/>
          <ac:spMkLst>
            <pc:docMk/>
            <pc:sldMk cId="982254669" sldId="368"/>
            <ac:spMk id="4" creationId="{00000000-0000-0000-0000-000000000000}"/>
          </ac:spMkLst>
        </pc:spChg>
        <pc:spChg chg="add del mod">
          <ac:chgData name="El Meknassi, Aicha" userId="cc0db3fc-0fba-4746-862a-7a1401fb3cc8" providerId="ADAL" clId="{5C3A0E11-9D05-400A-9110-0BD38E1AC117}" dt="2025-07-13T18:38:17.066" v="1800" actId="478"/>
          <ac:spMkLst>
            <pc:docMk/>
            <pc:sldMk cId="982254669" sldId="368"/>
            <ac:spMk id="8" creationId="{96198894-99A3-9DD9-E919-AC4B821A84EF}"/>
          </ac:spMkLst>
        </pc:spChg>
        <pc:spChg chg="add mod">
          <ac:chgData name="El Meknassi, Aicha" userId="cc0db3fc-0fba-4746-862a-7a1401fb3cc8" providerId="ADAL" clId="{5C3A0E11-9D05-400A-9110-0BD38E1AC117}" dt="2025-07-13T18:38:18.017" v="1801"/>
          <ac:spMkLst>
            <pc:docMk/>
            <pc:sldMk cId="982254669" sldId="368"/>
            <ac:spMk id="9" creationId="{32CF491A-DD3A-F054-9090-517ABFCEDADE}"/>
          </ac:spMkLst>
        </pc:spChg>
        <pc:spChg chg="add del mod">
          <ac:chgData name="El Meknassi, Aicha" userId="cc0db3fc-0fba-4746-862a-7a1401fb3cc8" providerId="ADAL" clId="{5C3A0E11-9D05-400A-9110-0BD38E1AC117}" dt="2025-07-13T18:44:52.003" v="2023" actId="478"/>
          <ac:spMkLst>
            <pc:docMk/>
            <pc:sldMk cId="982254669" sldId="368"/>
            <ac:spMk id="10" creationId="{DD4748A9-701A-5215-2C86-37E3D5B5AA67}"/>
          </ac:spMkLst>
        </pc:spChg>
        <pc:spChg chg="add mod">
          <ac:chgData name="El Meknassi, Aicha" userId="cc0db3fc-0fba-4746-862a-7a1401fb3cc8" providerId="ADAL" clId="{5C3A0E11-9D05-400A-9110-0BD38E1AC117}" dt="2025-07-13T20:04:49.611" v="3354" actId="2085"/>
          <ac:spMkLst>
            <pc:docMk/>
            <pc:sldMk cId="982254669" sldId="368"/>
            <ac:spMk id="12" creationId="{5C830B82-DEBE-CB68-B986-9CE6A3E009D5}"/>
          </ac:spMkLst>
        </pc:spChg>
        <pc:spChg chg="add mod">
          <ac:chgData name="El Meknassi, Aicha" userId="cc0db3fc-0fba-4746-862a-7a1401fb3cc8" providerId="ADAL" clId="{5C3A0E11-9D05-400A-9110-0BD38E1AC117}" dt="2025-07-13T20:05:35.574" v="3381" actId="1076"/>
          <ac:spMkLst>
            <pc:docMk/>
            <pc:sldMk cId="982254669" sldId="368"/>
            <ac:spMk id="13" creationId="{CCFEE2FD-0833-0159-3AC1-C218D71DD4AA}"/>
          </ac:spMkLst>
        </pc:spChg>
        <pc:spChg chg="del mod topLvl">
          <ac:chgData name="El Meknassi, Aicha" userId="cc0db3fc-0fba-4746-862a-7a1401fb3cc8" providerId="ADAL" clId="{5C3A0E11-9D05-400A-9110-0BD38E1AC117}" dt="2025-07-13T19:08:38.632" v="2300" actId="478"/>
          <ac:spMkLst>
            <pc:docMk/>
            <pc:sldMk cId="982254669" sldId="368"/>
            <ac:spMk id="15" creationId="{8BFDB832-3CC4-7FC4-D2F7-38D055D98290}"/>
          </ac:spMkLst>
        </pc:spChg>
        <pc:spChg chg="add mod">
          <ac:chgData name="El Meknassi, Aicha" userId="cc0db3fc-0fba-4746-862a-7a1401fb3cc8" providerId="ADAL" clId="{5C3A0E11-9D05-400A-9110-0BD38E1AC117}" dt="2025-07-13T20:12:49.651" v="3565" actId="1036"/>
          <ac:spMkLst>
            <pc:docMk/>
            <pc:sldMk cId="982254669" sldId="368"/>
            <ac:spMk id="22" creationId="{011F4FED-19DB-5E51-A4A5-4F3708572737}"/>
          </ac:spMkLst>
        </pc:spChg>
        <pc:spChg chg="add mod">
          <ac:chgData name="El Meknassi, Aicha" userId="cc0db3fc-0fba-4746-862a-7a1401fb3cc8" providerId="ADAL" clId="{5C3A0E11-9D05-400A-9110-0BD38E1AC117}" dt="2025-07-13T20:12:21.814" v="3528" actId="1036"/>
          <ac:spMkLst>
            <pc:docMk/>
            <pc:sldMk cId="982254669" sldId="368"/>
            <ac:spMk id="23" creationId="{C2E4990F-7215-5F97-D7FB-A3DBAF9CE56D}"/>
          </ac:spMkLst>
        </pc:spChg>
        <pc:grpChg chg="add del mod">
          <ac:chgData name="El Meknassi, Aicha" userId="cc0db3fc-0fba-4746-862a-7a1401fb3cc8" providerId="ADAL" clId="{5C3A0E11-9D05-400A-9110-0BD38E1AC117}" dt="2025-07-13T19:08:38.632" v="2300" actId="478"/>
          <ac:grpSpMkLst>
            <pc:docMk/>
            <pc:sldMk cId="982254669" sldId="368"/>
            <ac:grpSpMk id="14" creationId="{EA60BFBA-F736-B272-1B4C-E00E99D8B00A}"/>
          </ac:grpSpMkLst>
        </pc:grpChg>
        <pc:picChg chg="add del mod">
          <ac:chgData name="El Meknassi, Aicha" userId="cc0db3fc-0fba-4746-862a-7a1401fb3cc8" providerId="ADAL" clId="{5C3A0E11-9D05-400A-9110-0BD38E1AC117}" dt="2025-07-13T20:06:23.079" v="3454" actId="1035"/>
          <ac:picMkLst>
            <pc:docMk/>
            <pc:sldMk cId="982254669" sldId="368"/>
            <ac:picMk id="5" creationId="{C95DB285-E4F8-92E0-8CD3-F3928D3B6430}"/>
          </ac:picMkLst>
        </pc:picChg>
        <pc:picChg chg="add mod modCrop">
          <ac:chgData name="El Meknassi, Aicha" userId="cc0db3fc-0fba-4746-862a-7a1401fb3cc8" providerId="ADAL" clId="{5C3A0E11-9D05-400A-9110-0BD38E1AC117}" dt="2025-07-13T19:55:50.751" v="3082" actId="1076"/>
          <ac:picMkLst>
            <pc:docMk/>
            <pc:sldMk cId="982254669" sldId="368"/>
            <ac:picMk id="6" creationId="{B60F3DDD-96EC-19AE-34AA-5CD4491FBF4F}"/>
          </ac:picMkLst>
        </pc:picChg>
        <pc:picChg chg="del mod">
          <ac:chgData name="El Meknassi, Aicha" userId="cc0db3fc-0fba-4746-862a-7a1401fb3cc8" providerId="ADAL" clId="{5C3A0E11-9D05-400A-9110-0BD38E1AC117}" dt="2025-07-13T18:32:58.481" v="1760" actId="478"/>
          <ac:picMkLst>
            <pc:docMk/>
            <pc:sldMk cId="982254669" sldId="368"/>
            <ac:picMk id="11" creationId="{165BEF38-35D3-001F-6A8B-C1F4D28E2566}"/>
          </ac:picMkLst>
        </pc:picChg>
        <pc:picChg chg="mod topLvl">
          <ac:chgData name="El Meknassi, Aicha" userId="cc0db3fc-0fba-4746-862a-7a1401fb3cc8" providerId="ADAL" clId="{5C3A0E11-9D05-400A-9110-0BD38E1AC117}" dt="2025-07-13T20:12:43.078" v="3558" actId="1076"/>
          <ac:picMkLst>
            <pc:docMk/>
            <pc:sldMk cId="982254669" sldId="368"/>
            <ac:picMk id="16" creationId="{50987195-5534-280F-A46A-FE889572A223}"/>
          </ac:picMkLst>
        </pc:picChg>
        <pc:picChg chg="add mod">
          <ac:chgData name="El Meknassi, Aicha" userId="cc0db3fc-0fba-4746-862a-7a1401fb3cc8" providerId="ADAL" clId="{5C3A0E11-9D05-400A-9110-0BD38E1AC117}" dt="2025-07-13T20:12:54.865" v="3575" actId="1036"/>
          <ac:picMkLst>
            <pc:docMk/>
            <pc:sldMk cId="982254669" sldId="368"/>
            <ac:picMk id="18" creationId="{4C9FF20B-4392-D4EE-BF95-E725EF03832D}"/>
          </ac:picMkLst>
        </pc:picChg>
        <pc:picChg chg="add mod">
          <ac:chgData name="El Meknassi, Aicha" userId="cc0db3fc-0fba-4746-862a-7a1401fb3cc8" providerId="ADAL" clId="{5C3A0E11-9D05-400A-9110-0BD38E1AC117}" dt="2025-07-13T20:12:25.803" v="3551" actId="1036"/>
          <ac:picMkLst>
            <pc:docMk/>
            <pc:sldMk cId="982254669" sldId="368"/>
            <ac:picMk id="20" creationId="{EE0915A9-3C59-CCEE-C3D6-E3C0781FB5D9}"/>
          </ac:picMkLst>
        </pc:picChg>
        <pc:picChg chg="add mod">
          <ac:chgData name="El Meknassi, Aicha" userId="cc0db3fc-0fba-4746-862a-7a1401fb3cc8" providerId="ADAL" clId="{5C3A0E11-9D05-400A-9110-0BD38E1AC117}" dt="2025-07-13T20:03:39.478" v="3294"/>
          <ac:picMkLst>
            <pc:docMk/>
            <pc:sldMk cId="982254669" sldId="368"/>
            <ac:picMk id="21" creationId="{4B06C313-FDBE-72A1-2A19-E0D489F3038F}"/>
          </ac:picMkLst>
        </pc:picChg>
      </pc:sldChg>
      <pc:sldChg chg="addSp delSp modSp mod">
        <pc:chgData name="El Meknassi, Aicha" userId="cc0db3fc-0fba-4746-862a-7a1401fb3cc8" providerId="ADAL" clId="{5C3A0E11-9D05-400A-9110-0BD38E1AC117}" dt="2025-07-13T17:57:57.167" v="1574" actId="14100"/>
        <pc:sldMkLst>
          <pc:docMk/>
          <pc:sldMk cId="1394949785" sldId="377"/>
        </pc:sldMkLst>
        <pc:spChg chg="add mod">
          <ac:chgData name="El Meknassi, Aicha" userId="cc0db3fc-0fba-4746-862a-7a1401fb3cc8" providerId="ADAL" clId="{5C3A0E11-9D05-400A-9110-0BD38E1AC117}" dt="2025-07-09T17:32:14.044" v="150" actId="20577"/>
          <ac:spMkLst>
            <pc:docMk/>
            <pc:sldMk cId="1394949785" sldId="377"/>
            <ac:spMk id="3" creationId="{E111AF81-2BD0-E305-6496-6609FBF73F88}"/>
          </ac:spMkLst>
        </pc:spChg>
        <pc:spChg chg="mod">
          <ac:chgData name="El Meknassi, Aicha" userId="cc0db3fc-0fba-4746-862a-7a1401fb3cc8" providerId="ADAL" clId="{5C3A0E11-9D05-400A-9110-0BD38E1AC117}" dt="2025-07-09T15:39:51.550" v="41" actId="113"/>
          <ac:spMkLst>
            <pc:docMk/>
            <pc:sldMk cId="1394949785" sldId="377"/>
            <ac:spMk id="6" creationId="{0E1CC561-DCE4-263C-8BAD-6E35F5867968}"/>
          </ac:spMkLst>
        </pc:spChg>
        <pc:spChg chg="mod">
          <ac:chgData name="El Meknassi, Aicha" userId="cc0db3fc-0fba-4746-862a-7a1401fb3cc8" providerId="ADAL" clId="{5C3A0E11-9D05-400A-9110-0BD38E1AC117}" dt="2025-07-09T15:38:55.333" v="14" actId="20577"/>
          <ac:spMkLst>
            <pc:docMk/>
            <pc:sldMk cId="1394949785" sldId="377"/>
            <ac:spMk id="17" creationId="{83F53B77-E626-6835-2BA0-3CDCD71FF440}"/>
          </ac:spMkLst>
        </pc:spChg>
        <pc:picChg chg="mod">
          <ac:chgData name="El Meknassi, Aicha" userId="cc0db3fc-0fba-4746-862a-7a1401fb3cc8" providerId="ADAL" clId="{5C3A0E11-9D05-400A-9110-0BD38E1AC117}" dt="2025-07-13T17:57:57.167" v="1574" actId="14100"/>
          <ac:picMkLst>
            <pc:docMk/>
            <pc:sldMk cId="1394949785" sldId="377"/>
            <ac:picMk id="5" creationId="{C5DB3F88-844B-A10E-3593-8862625138E6}"/>
          </ac:picMkLst>
        </pc:picChg>
        <pc:picChg chg="mod">
          <ac:chgData name="El Meknassi, Aicha" userId="cc0db3fc-0fba-4746-862a-7a1401fb3cc8" providerId="ADAL" clId="{5C3A0E11-9D05-400A-9110-0BD38E1AC117}" dt="2025-07-09T15:35:42.148" v="12" actId="14100"/>
          <ac:picMkLst>
            <pc:docMk/>
            <pc:sldMk cId="1394949785" sldId="377"/>
            <ac:picMk id="18" creationId="{C6DB4D8A-8567-481D-692D-CD43EE0D93C1}"/>
          </ac:picMkLst>
        </pc:picChg>
        <pc:picChg chg="mod">
          <ac:chgData name="El Meknassi, Aicha" userId="cc0db3fc-0fba-4746-862a-7a1401fb3cc8" providerId="ADAL" clId="{5C3A0E11-9D05-400A-9110-0BD38E1AC117}" dt="2025-07-09T17:32:27.676" v="151" actId="14100"/>
          <ac:picMkLst>
            <pc:docMk/>
            <pc:sldMk cId="1394949785" sldId="377"/>
            <ac:picMk id="19" creationId="{0BA211DC-F0A5-7F28-58D3-89D1C6F4EED5}"/>
          </ac:picMkLst>
        </pc:picChg>
      </pc:sldChg>
      <pc:sldChg chg="modSp add del mod">
        <pc:chgData name="El Meknassi, Aicha" userId="cc0db3fc-0fba-4746-862a-7a1401fb3cc8" providerId="ADAL" clId="{5C3A0E11-9D05-400A-9110-0BD38E1AC117}" dt="2025-07-10T15:36:25.711" v="957" actId="47"/>
        <pc:sldMkLst>
          <pc:docMk/>
          <pc:sldMk cId="2658781990" sldId="383"/>
        </pc:sldMkLst>
      </pc:sldChg>
      <pc:sldChg chg="addSp delSp modSp add del mod ord delAnim modAnim modNotesTx">
        <pc:chgData name="El Meknassi, Aicha" userId="cc0db3fc-0fba-4746-862a-7a1401fb3cc8" providerId="ADAL" clId="{5C3A0E11-9D05-400A-9110-0BD38E1AC117}" dt="2025-07-13T20:27:52.882" v="3621"/>
        <pc:sldMkLst>
          <pc:docMk/>
          <pc:sldMk cId="3859722864" sldId="393"/>
        </pc:sldMkLst>
        <pc:spChg chg="add mod">
          <ac:chgData name="El Meknassi, Aicha" userId="cc0db3fc-0fba-4746-862a-7a1401fb3cc8" providerId="ADAL" clId="{5C3A0E11-9D05-400A-9110-0BD38E1AC117}" dt="2025-07-13T19:45:03.951" v="3009" actId="108"/>
          <ac:spMkLst>
            <pc:docMk/>
            <pc:sldMk cId="3859722864" sldId="393"/>
            <ac:spMk id="2" creationId="{2BC8715F-E8D4-4AD5-AF3B-722785490AE8}"/>
          </ac:spMkLst>
        </pc:spChg>
        <pc:spChg chg="mod">
          <ac:chgData name="El Meknassi, Aicha" userId="cc0db3fc-0fba-4746-862a-7a1401fb3cc8" providerId="ADAL" clId="{5C3A0E11-9D05-400A-9110-0BD38E1AC117}" dt="2025-07-10T16:29:09.460" v="1558" actId="404"/>
          <ac:spMkLst>
            <pc:docMk/>
            <pc:sldMk cId="3859722864" sldId="393"/>
            <ac:spMk id="5" creationId="{19D26ECD-AE5C-70BA-1672-6D3CF7A36ACF}"/>
          </ac:spMkLst>
        </pc:spChg>
        <pc:spChg chg="mod">
          <ac:chgData name="El Meknassi, Aicha" userId="cc0db3fc-0fba-4746-862a-7a1401fb3cc8" providerId="ADAL" clId="{5C3A0E11-9D05-400A-9110-0BD38E1AC117}" dt="2025-07-10T16:18:06.446" v="1476" actId="113"/>
          <ac:spMkLst>
            <pc:docMk/>
            <pc:sldMk cId="3859722864" sldId="393"/>
            <ac:spMk id="11" creationId="{B16C0C1A-1A33-BDC6-E95B-575C33E1ACDB}"/>
          </ac:spMkLst>
        </pc:spChg>
        <pc:spChg chg="mod">
          <ac:chgData name="El Meknassi, Aicha" userId="cc0db3fc-0fba-4746-862a-7a1401fb3cc8" providerId="ADAL" clId="{5C3A0E11-9D05-400A-9110-0BD38E1AC117}" dt="2025-07-10T16:08:31.551" v="1345" actId="113"/>
          <ac:spMkLst>
            <pc:docMk/>
            <pc:sldMk cId="3859722864" sldId="393"/>
            <ac:spMk id="12" creationId="{99B254D5-B742-1912-ADC5-E9866DECEBF7}"/>
          </ac:spMkLst>
        </pc:spChg>
        <pc:spChg chg="mod">
          <ac:chgData name="El Meknassi, Aicha" userId="cc0db3fc-0fba-4746-862a-7a1401fb3cc8" providerId="ADAL" clId="{5C3A0E11-9D05-400A-9110-0BD38E1AC117}" dt="2025-07-10T16:29:32.707" v="1565" actId="20577"/>
          <ac:spMkLst>
            <pc:docMk/>
            <pc:sldMk cId="3859722864" sldId="393"/>
            <ac:spMk id="13" creationId="{01062279-0922-A66E-9342-85149C91E36D}"/>
          </ac:spMkLst>
        </pc:spChg>
        <pc:spChg chg="mod">
          <ac:chgData name="El Meknassi, Aicha" userId="cc0db3fc-0fba-4746-862a-7a1401fb3cc8" providerId="ADAL" clId="{5C3A0E11-9D05-400A-9110-0BD38E1AC117}" dt="2025-07-13T19:26:02.458" v="2686" actId="207"/>
          <ac:spMkLst>
            <pc:docMk/>
            <pc:sldMk cId="3859722864" sldId="393"/>
            <ac:spMk id="14" creationId="{7BD69E3F-5F7C-36FE-F402-77029297B442}"/>
          </ac:spMkLst>
        </pc:spChg>
        <pc:spChg chg="add mod">
          <ac:chgData name="El Meknassi, Aicha" userId="cc0db3fc-0fba-4746-862a-7a1401fb3cc8" providerId="ADAL" clId="{5C3A0E11-9D05-400A-9110-0BD38E1AC117}" dt="2025-07-10T16:10:17.636" v="1360"/>
          <ac:spMkLst>
            <pc:docMk/>
            <pc:sldMk cId="3859722864" sldId="393"/>
            <ac:spMk id="32" creationId="{DF66A0ED-00B0-BB68-4750-EFD75F9D235C}"/>
          </ac:spMkLst>
        </pc:spChg>
        <pc:grpChg chg="del">
          <ac:chgData name="El Meknassi, Aicha" userId="cc0db3fc-0fba-4746-862a-7a1401fb3cc8" providerId="ADAL" clId="{5C3A0E11-9D05-400A-9110-0BD38E1AC117}" dt="2025-07-13T18:42:10.897" v="1943" actId="478"/>
          <ac:grpSpMkLst>
            <pc:docMk/>
            <pc:sldMk cId="3859722864" sldId="393"/>
            <ac:grpSpMk id="9" creationId="{10857ACB-61F2-E274-4B8D-F6BB76547DBD}"/>
          </ac:grpSpMkLst>
        </pc:grpChg>
        <pc:picChg chg="add mod">
          <ac:chgData name="El Meknassi, Aicha" userId="cc0db3fc-0fba-4746-862a-7a1401fb3cc8" providerId="ADAL" clId="{5C3A0E11-9D05-400A-9110-0BD38E1AC117}" dt="2025-07-10T16:27:03.587" v="1528" actId="1076"/>
          <ac:picMkLst>
            <pc:docMk/>
            <pc:sldMk cId="3859722864" sldId="393"/>
            <ac:picMk id="15" creationId="{BDB6C7DD-3FDE-B927-5CE4-612EB7DD9708}"/>
          </ac:picMkLst>
        </pc:picChg>
        <pc:picChg chg="mod">
          <ac:chgData name="El Meknassi, Aicha" userId="cc0db3fc-0fba-4746-862a-7a1401fb3cc8" providerId="ADAL" clId="{5C3A0E11-9D05-400A-9110-0BD38E1AC117}" dt="2025-07-10T16:08:14.196" v="1341" actId="1076"/>
          <ac:picMkLst>
            <pc:docMk/>
            <pc:sldMk cId="3859722864" sldId="393"/>
            <ac:picMk id="16" creationId="{8878305F-A1A3-AEC6-4A63-D312C60E7621}"/>
          </ac:picMkLst>
        </pc:picChg>
        <pc:picChg chg="mod">
          <ac:chgData name="El Meknassi, Aicha" userId="cc0db3fc-0fba-4746-862a-7a1401fb3cc8" providerId="ADAL" clId="{5C3A0E11-9D05-400A-9110-0BD38E1AC117}" dt="2025-07-10T16:08:16.989" v="1342" actId="1076"/>
          <ac:picMkLst>
            <pc:docMk/>
            <pc:sldMk cId="3859722864" sldId="393"/>
            <ac:picMk id="20" creationId="{AE4900F3-BEE8-EE4A-1E07-85F1E7940785}"/>
          </ac:picMkLst>
        </pc:picChg>
        <pc:picChg chg="mod">
          <ac:chgData name="El Meknassi, Aicha" userId="cc0db3fc-0fba-4746-862a-7a1401fb3cc8" providerId="ADAL" clId="{5C3A0E11-9D05-400A-9110-0BD38E1AC117}" dt="2025-07-10T16:08:10.590" v="1340" actId="1076"/>
          <ac:picMkLst>
            <pc:docMk/>
            <pc:sldMk cId="3859722864" sldId="393"/>
            <ac:picMk id="22" creationId="{06E58342-ABBF-477B-6DDB-29DED5E7CF99}"/>
          </ac:picMkLst>
        </pc:picChg>
        <pc:picChg chg="add mod">
          <ac:chgData name="El Meknassi, Aicha" userId="cc0db3fc-0fba-4746-862a-7a1401fb3cc8" providerId="ADAL" clId="{5C3A0E11-9D05-400A-9110-0BD38E1AC117}" dt="2025-07-10T16:07:53.512" v="1319" actId="1035"/>
          <ac:picMkLst>
            <pc:docMk/>
            <pc:sldMk cId="3859722864" sldId="393"/>
            <ac:picMk id="23" creationId="{668727B0-D4F2-E512-AB2A-E87D9D9A484D}"/>
          </ac:picMkLst>
        </pc:picChg>
        <pc:picChg chg="mod">
          <ac:chgData name="El Meknassi, Aicha" userId="cc0db3fc-0fba-4746-862a-7a1401fb3cc8" providerId="ADAL" clId="{5C3A0E11-9D05-400A-9110-0BD38E1AC117}" dt="2025-07-10T16:08:05.628" v="1339" actId="1076"/>
          <ac:picMkLst>
            <pc:docMk/>
            <pc:sldMk cId="3859722864" sldId="393"/>
            <ac:picMk id="24" creationId="{F457B37F-CB0D-9205-C16E-D7780D5ECB17}"/>
          </ac:picMkLst>
        </pc:picChg>
        <pc:picChg chg="add mod">
          <ac:chgData name="El Meknassi, Aicha" userId="cc0db3fc-0fba-4746-862a-7a1401fb3cc8" providerId="ADAL" clId="{5C3A0E11-9D05-400A-9110-0BD38E1AC117}" dt="2025-07-10T16:28:48.595" v="1554" actId="14100"/>
          <ac:picMkLst>
            <pc:docMk/>
            <pc:sldMk cId="3859722864" sldId="393"/>
            <ac:picMk id="34" creationId="{25824831-EBFA-1F8C-59A5-9C9E18A920F2}"/>
          </ac:picMkLst>
        </pc:picChg>
      </pc:sldChg>
      <pc:sldChg chg="addSp delSp modSp mod ord modAnim modNotesTx">
        <pc:chgData name="El Meknassi, Aicha" userId="cc0db3fc-0fba-4746-862a-7a1401fb3cc8" providerId="ADAL" clId="{5C3A0E11-9D05-400A-9110-0BD38E1AC117}" dt="2025-07-13T20:27:04.456" v="3616"/>
        <pc:sldMkLst>
          <pc:docMk/>
          <pc:sldMk cId="3160902413" sldId="2335"/>
        </pc:sldMkLst>
        <pc:spChg chg="mod">
          <ac:chgData name="El Meknassi, Aicha" userId="cc0db3fc-0fba-4746-862a-7a1401fb3cc8" providerId="ADAL" clId="{5C3A0E11-9D05-400A-9110-0BD38E1AC117}" dt="2025-07-13T19:43:38.178" v="2972" actId="207"/>
          <ac:spMkLst>
            <pc:docMk/>
            <pc:sldMk cId="3160902413" sldId="2335"/>
            <ac:spMk id="3" creationId="{0B9F4444-6EEA-9147-9E63-53E8EFB9CE19}"/>
          </ac:spMkLst>
        </pc:spChg>
        <pc:spChg chg="add mod">
          <ac:chgData name="El Meknassi, Aicha" userId="cc0db3fc-0fba-4746-862a-7a1401fb3cc8" providerId="ADAL" clId="{5C3A0E11-9D05-400A-9110-0BD38E1AC117}" dt="2025-07-10T15:03:00.760" v="612" actId="14100"/>
          <ac:spMkLst>
            <pc:docMk/>
            <pc:sldMk cId="3160902413" sldId="2335"/>
            <ac:spMk id="14" creationId="{4E090E05-EEF9-05B1-E444-789B89384F2A}"/>
          </ac:spMkLst>
        </pc:spChg>
        <pc:spChg chg="add mod">
          <ac:chgData name="El Meknassi, Aicha" userId="cc0db3fc-0fba-4746-862a-7a1401fb3cc8" providerId="ADAL" clId="{5C3A0E11-9D05-400A-9110-0BD38E1AC117}" dt="2025-07-13T17:59:35.206" v="1580" actId="1076"/>
          <ac:spMkLst>
            <pc:docMk/>
            <pc:sldMk cId="3160902413" sldId="2335"/>
            <ac:spMk id="15" creationId="{BEC46A18-A8D4-92A4-EC98-8AD831D008E1}"/>
          </ac:spMkLst>
        </pc:spChg>
        <pc:spChg chg="add mod">
          <ac:chgData name="El Meknassi, Aicha" userId="cc0db3fc-0fba-4746-862a-7a1401fb3cc8" providerId="ADAL" clId="{5C3A0E11-9D05-400A-9110-0BD38E1AC117}" dt="2025-07-10T14:52:58.778" v="327" actId="1038"/>
          <ac:spMkLst>
            <pc:docMk/>
            <pc:sldMk cId="3160902413" sldId="2335"/>
            <ac:spMk id="16" creationId="{8CDC399B-F897-40AD-FACE-F021C4F67396}"/>
          </ac:spMkLst>
        </pc:spChg>
        <pc:spChg chg="add mod">
          <ac:chgData name="El Meknassi, Aicha" userId="cc0db3fc-0fba-4746-862a-7a1401fb3cc8" providerId="ADAL" clId="{5C3A0E11-9D05-400A-9110-0BD38E1AC117}" dt="2025-07-10T15:10:42.275" v="684" actId="207"/>
          <ac:spMkLst>
            <pc:docMk/>
            <pc:sldMk cId="3160902413" sldId="2335"/>
            <ac:spMk id="17" creationId="{70333A97-4DDC-C3CC-2E57-493686F51412}"/>
          </ac:spMkLst>
        </pc:spChg>
        <pc:spChg chg="add mod">
          <ac:chgData name="El Meknassi, Aicha" userId="cc0db3fc-0fba-4746-862a-7a1401fb3cc8" providerId="ADAL" clId="{5C3A0E11-9D05-400A-9110-0BD38E1AC117}" dt="2025-07-10T15:10:48.632" v="685" actId="207"/>
          <ac:spMkLst>
            <pc:docMk/>
            <pc:sldMk cId="3160902413" sldId="2335"/>
            <ac:spMk id="18" creationId="{24E23E44-A78C-731B-F501-85C8F2B40B7B}"/>
          </ac:spMkLst>
        </pc:spChg>
        <pc:spChg chg="add mod">
          <ac:chgData name="El Meknassi, Aicha" userId="cc0db3fc-0fba-4746-862a-7a1401fb3cc8" providerId="ADAL" clId="{5C3A0E11-9D05-400A-9110-0BD38E1AC117}" dt="2025-07-10T15:02:56.178" v="611" actId="14100"/>
          <ac:spMkLst>
            <pc:docMk/>
            <pc:sldMk cId="3160902413" sldId="2335"/>
            <ac:spMk id="19" creationId="{A35A8501-D751-CBD5-A725-14E5F8242DD7}"/>
          </ac:spMkLst>
        </pc:spChg>
        <pc:spChg chg="mod">
          <ac:chgData name="El Meknassi, Aicha" userId="cc0db3fc-0fba-4746-862a-7a1401fb3cc8" providerId="ADAL" clId="{5C3A0E11-9D05-400A-9110-0BD38E1AC117}" dt="2025-07-10T15:40:00.080" v="960" actId="108"/>
          <ac:spMkLst>
            <pc:docMk/>
            <pc:sldMk cId="3160902413" sldId="2335"/>
            <ac:spMk id="27" creationId="{19C73AB6-796E-6A44-D790-167CC08E65FE}"/>
          </ac:spMkLst>
        </pc:spChg>
        <pc:spChg chg="mod">
          <ac:chgData name="El Meknassi, Aicha" userId="cc0db3fc-0fba-4746-862a-7a1401fb3cc8" providerId="ADAL" clId="{5C3A0E11-9D05-400A-9110-0BD38E1AC117}" dt="2025-07-13T19:43:38.178" v="2972" actId="207"/>
          <ac:spMkLst>
            <pc:docMk/>
            <pc:sldMk cId="3160902413" sldId="2335"/>
            <ac:spMk id="28" creationId="{CE062FEC-EE5E-6693-AE48-414E2BA3DE47}"/>
          </ac:spMkLst>
        </pc:spChg>
        <pc:spChg chg="mod">
          <ac:chgData name="El Meknassi, Aicha" userId="cc0db3fc-0fba-4746-862a-7a1401fb3cc8" providerId="ADAL" clId="{5C3A0E11-9D05-400A-9110-0BD38E1AC117}" dt="2025-07-10T15:40:05.230" v="961" actId="108"/>
          <ac:spMkLst>
            <pc:docMk/>
            <pc:sldMk cId="3160902413" sldId="2335"/>
            <ac:spMk id="42" creationId="{4D95377B-A4FB-965E-8D06-9924AA0D4ACE}"/>
          </ac:spMkLst>
        </pc:spChg>
        <pc:spChg chg="mod">
          <ac:chgData name="El Meknassi, Aicha" userId="cc0db3fc-0fba-4746-862a-7a1401fb3cc8" providerId="ADAL" clId="{5C3A0E11-9D05-400A-9110-0BD38E1AC117}" dt="2025-07-13T19:43:38.178" v="2972" actId="207"/>
          <ac:spMkLst>
            <pc:docMk/>
            <pc:sldMk cId="3160902413" sldId="2335"/>
            <ac:spMk id="43" creationId="{4B14CEFF-E73C-5CE7-2C5E-5423BBD0CE77}"/>
          </ac:spMkLst>
        </pc:spChg>
        <pc:spChg chg="mod">
          <ac:chgData name="El Meknassi, Aicha" userId="cc0db3fc-0fba-4746-862a-7a1401fb3cc8" providerId="ADAL" clId="{5C3A0E11-9D05-400A-9110-0BD38E1AC117}" dt="2025-07-13T20:12:04.043" v="3500" actId="108"/>
          <ac:spMkLst>
            <pc:docMk/>
            <pc:sldMk cId="3160902413" sldId="2335"/>
            <ac:spMk id="47" creationId="{EAEB3E7B-7F84-F8C0-029C-5B47B054D056}"/>
          </ac:spMkLst>
        </pc:spChg>
        <pc:spChg chg="mod">
          <ac:chgData name="El Meknassi, Aicha" userId="cc0db3fc-0fba-4746-862a-7a1401fb3cc8" providerId="ADAL" clId="{5C3A0E11-9D05-400A-9110-0BD38E1AC117}" dt="2025-07-13T17:59:50.668" v="1591" actId="20577"/>
          <ac:spMkLst>
            <pc:docMk/>
            <pc:sldMk cId="3160902413" sldId="2335"/>
            <ac:spMk id="50" creationId="{0110F80E-A812-9D49-9809-3129DDC289DA}"/>
          </ac:spMkLst>
        </pc:spChg>
        <pc:spChg chg="mod">
          <ac:chgData name="El Meknassi, Aicha" userId="cc0db3fc-0fba-4746-862a-7a1401fb3cc8" providerId="ADAL" clId="{5C3A0E11-9D05-400A-9110-0BD38E1AC117}" dt="2025-07-10T14:45:50.547" v="298" actId="1076"/>
          <ac:spMkLst>
            <pc:docMk/>
            <pc:sldMk cId="3160902413" sldId="2335"/>
            <ac:spMk id="51" creationId="{39BFAA10-2C14-3A4D-8271-76A9EF206D13}"/>
          </ac:spMkLst>
        </pc:spChg>
        <pc:spChg chg="mod">
          <ac:chgData name="El Meknassi, Aicha" userId="cc0db3fc-0fba-4746-862a-7a1401fb3cc8" providerId="ADAL" clId="{5C3A0E11-9D05-400A-9110-0BD38E1AC117}" dt="2025-07-13T19:46:21.643" v="3016" actId="207"/>
          <ac:spMkLst>
            <pc:docMk/>
            <pc:sldMk cId="3160902413" sldId="2335"/>
            <ac:spMk id="54" creationId="{202F6CC5-7CE6-1E4B-AD63-19FB68D1C260}"/>
          </ac:spMkLst>
        </pc:spChg>
        <pc:spChg chg="mod">
          <ac:chgData name="El Meknassi, Aicha" userId="cc0db3fc-0fba-4746-862a-7a1401fb3cc8" providerId="ADAL" clId="{5C3A0E11-9D05-400A-9110-0BD38E1AC117}" dt="2025-07-10T15:12:12.400" v="692" actId="20577"/>
          <ac:spMkLst>
            <pc:docMk/>
            <pc:sldMk cId="3160902413" sldId="2335"/>
            <ac:spMk id="55" creationId="{2450BED6-AB5C-9248-9252-7182739E96CF}"/>
          </ac:spMkLst>
        </pc:spChg>
        <pc:spChg chg="mod">
          <ac:chgData name="El Meknassi, Aicha" userId="cc0db3fc-0fba-4746-862a-7a1401fb3cc8" providerId="ADAL" clId="{5C3A0E11-9D05-400A-9110-0BD38E1AC117}" dt="2025-07-13T17:59:58.091" v="1593" actId="20577"/>
          <ac:spMkLst>
            <pc:docMk/>
            <pc:sldMk cId="3160902413" sldId="2335"/>
            <ac:spMk id="56" creationId="{86120F31-5002-C24C-BD54-37E6A5A8C614}"/>
          </ac:spMkLst>
        </pc:spChg>
        <pc:spChg chg="mod">
          <ac:chgData name="El Meknassi, Aicha" userId="cc0db3fc-0fba-4746-862a-7a1401fb3cc8" providerId="ADAL" clId="{5C3A0E11-9D05-400A-9110-0BD38E1AC117}" dt="2025-07-10T15:40:36.422" v="967" actId="108"/>
          <ac:spMkLst>
            <pc:docMk/>
            <pc:sldMk cId="3160902413" sldId="2335"/>
            <ac:spMk id="71" creationId="{A6411257-4AA3-AA4F-8155-9553DFE94099}"/>
          </ac:spMkLst>
        </pc:spChg>
        <pc:spChg chg="mod">
          <ac:chgData name="El Meknassi, Aicha" userId="cc0db3fc-0fba-4746-862a-7a1401fb3cc8" providerId="ADAL" clId="{5C3A0E11-9D05-400A-9110-0BD38E1AC117}" dt="2025-07-10T15:40:30.955" v="966" actId="108"/>
          <ac:spMkLst>
            <pc:docMk/>
            <pc:sldMk cId="3160902413" sldId="2335"/>
            <ac:spMk id="72" creationId="{53C7990F-2178-914B-858A-DFD080E92928}"/>
          </ac:spMkLst>
        </pc:spChg>
        <pc:spChg chg="mod">
          <ac:chgData name="El Meknassi, Aicha" userId="cc0db3fc-0fba-4746-862a-7a1401fb3cc8" providerId="ADAL" clId="{5C3A0E11-9D05-400A-9110-0BD38E1AC117}" dt="2025-07-10T15:39:55.301" v="959" actId="207"/>
          <ac:spMkLst>
            <pc:docMk/>
            <pc:sldMk cId="3160902413" sldId="2335"/>
            <ac:spMk id="73" creationId="{05CA965D-FA1D-8A47-8A01-D93DF46C66C9}"/>
          </ac:spMkLst>
        </pc:spChg>
        <pc:spChg chg="mod">
          <ac:chgData name="El Meknassi, Aicha" userId="cc0db3fc-0fba-4746-862a-7a1401fb3cc8" providerId="ADAL" clId="{5C3A0E11-9D05-400A-9110-0BD38E1AC117}" dt="2025-07-13T19:43:38.178" v="2972" actId="207"/>
          <ac:spMkLst>
            <pc:docMk/>
            <pc:sldMk cId="3160902413" sldId="2335"/>
            <ac:spMk id="74" creationId="{9D8BD485-889F-0F42-97C0-F33A62C219CD}"/>
          </ac:spMkLst>
        </pc:spChg>
        <pc:spChg chg="mod">
          <ac:chgData name="El Meknassi, Aicha" userId="cc0db3fc-0fba-4746-862a-7a1401fb3cc8" providerId="ADAL" clId="{5C3A0E11-9D05-400A-9110-0BD38E1AC117}" dt="2025-07-13T19:43:38.178" v="2972" actId="207"/>
          <ac:spMkLst>
            <pc:docMk/>
            <pc:sldMk cId="3160902413" sldId="2335"/>
            <ac:spMk id="75" creationId="{AAE2A9F4-5468-4241-815F-ECC8876E1B0D}"/>
          </ac:spMkLst>
        </pc:spChg>
      </pc:sldChg>
      <pc:sldChg chg="delSp modSp del mod">
        <pc:chgData name="El Meknassi, Aicha" userId="cc0db3fc-0fba-4746-862a-7a1401fb3cc8" providerId="ADAL" clId="{5C3A0E11-9D05-400A-9110-0BD38E1AC117}" dt="2025-07-10T15:58:39.232" v="1239" actId="47"/>
        <pc:sldMkLst>
          <pc:docMk/>
          <pc:sldMk cId="1835936267" sldId="2147470556"/>
        </pc:sldMkLst>
      </pc:sldChg>
      <pc:sldChg chg="addSp delSp modSp del mod">
        <pc:chgData name="El Meknassi, Aicha" userId="cc0db3fc-0fba-4746-862a-7a1401fb3cc8" providerId="ADAL" clId="{5C3A0E11-9D05-400A-9110-0BD38E1AC117}" dt="2025-07-13T18:35:01.156" v="1776" actId="47"/>
        <pc:sldMkLst>
          <pc:docMk/>
          <pc:sldMk cId="178149826" sldId="2147470784"/>
        </pc:sldMkLst>
        <pc:spChg chg="add del mod">
          <ac:chgData name="El Meknassi, Aicha" userId="cc0db3fc-0fba-4746-862a-7a1401fb3cc8" providerId="ADAL" clId="{5C3A0E11-9D05-400A-9110-0BD38E1AC117}" dt="2025-07-13T18:03:28.820" v="1597" actId="478"/>
          <ac:spMkLst>
            <pc:docMk/>
            <pc:sldMk cId="178149826" sldId="2147470784"/>
            <ac:spMk id="5" creationId="{236B2D18-20A1-8EE1-4E9C-571B8235AB8F}"/>
          </ac:spMkLst>
        </pc:spChg>
        <pc:spChg chg="del mod">
          <ac:chgData name="El Meknassi, Aicha" userId="cc0db3fc-0fba-4746-862a-7a1401fb3cc8" providerId="ADAL" clId="{5C3A0E11-9D05-400A-9110-0BD38E1AC117}" dt="2025-07-13T18:03:25.245" v="1595" actId="478"/>
          <ac:spMkLst>
            <pc:docMk/>
            <pc:sldMk cId="178149826" sldId="2147470784"/>
            <ac:spMk id="12" creationId="{00ACA669-53BF-A9A2-987B-8BB794645923}"/>
          </ac:spMkLst>
        </pc:spChg>
        <pc:spChg chg="del mod">
          <ac:chgData name="El Meknassi, Aicha" userId="cc0db3fc-0fba-4746-862a-7a1401fb3cc8" providerId="ADAL" clId="{5C3A0E11-9D05-400A-9110-0BD38E1AC117}" dt="2025-07-13T18:03:27.110" v="1596" actId="478"/>
          <ac:spMkLst>
            <pc:docMk/>
            <pc:sldMk cId="178149826" sldId="2147470784"/>
            <ac:spMk id="17" creationId="{1388C7A1-EF1D-AC06-50DA-6B436F6F5880}"/>
          </ac:spMkLst>
        </pc:spChg>
      </pc:sldChg>
      <pc:sldChg chg="add del">
        <pc:chgData name="El Meknassi, Aicha" userId="cc0db3fc-0fba-4746-862a-7a1401fb3cc8" providerId="ADAL" clId="{5C3A0E11-9D05-400A-9110-0BD38E1AC117}" dt="2025-07-13T19:06:05.748" v="2284" actId="47"/>
        <pc:sldMkLst>
          <pc:docMk/>
          <pc:sldMk cId="4247709985" sldId="2147474022"/>
        </pc:sldMkLst>
      </pc:sldChg>
      <pc:sldChg chg="add del">
        <pc:chgData name="El Meknassi, Aicha" userId="cc0db3fc-0fba-4746-862a-7a1401fb3cc8" providerId="ADAL" clId="{5C3A0E11-9D05-400A-9110-0BD38E1AC117}" dt="2025-07-10T14:35:42.982" v="203" actId="47"/>
        <pc:sldMkLst>
          <pc:docMk/>
          <pc:sldMk cId="1126931280" sldId="2147474074"/>
        </pc:sldMkLst>
      </pc:sldChg>
      <pc:sldChg chg="add del">
        <pc:chgData name="El Meknassi, Aicha" userId="cc0db3fc-0fba-4746-862a-7a1401fb3cc8" providerId="ADAL" clId="{5C3A0E11-9D05-400A-9110-0BD38E1AC117}" dt="2025-07-10T14:35:23.823" v="202" actId="47"/>
        <pc:sldMkLst>
          <pc:docMk/>
          <pc:sldMk cId="4105124996" sldId="2147474081"/>
        </pc:sldMkLst>
      </pc:sldChg>
      <pc:sldChg chg="add del">
        <pc:chgData name="El Meknassi, Aicha" userId="cc0db3fc-0fba-4746-862a-7a1401fb3cc8" providerId="ADAL" clId="{5C3A0E11-9D05-400A-9110-0BD38E1AC117}" dt="2025-07-10T14:35:44.892" v="204" actId="47"/>
        <pc:sldMkLst>
          <pc:docMk/>
          <pc:sldMk cId="3071473865" sldId="2147474085"/>
        </pc:sldMkLst>
      </pc:sldChg>
      <pc:sldChg chg="add del">
        <pc:chgData name="El Meknassi, Aicha" userId="cc0db3fc-0fba-4746-862a-7a1401fb3cc8" providerId="ADAL" clId="{5C3A0E11-9D05-400A-9110-0BD38E1AC117}" dt="2025-07-10T15:36:21.094" v="956" actId="47"/>
        <pc:sldMkLst>
          <pc:docMk/>
          <pc:sldMk cId="3988493426" sldId="2147474088"/>
        </pc:sldMkLst>
      </pc:sldChg>
      <pc:sldChg chg="add del">
        <pc:chgData name="El Meknassi, Aicha" userId="cc0db3fc-0fba-4746-862a-7a1401fb3cc8" providerId="ADAL" clId="{5C3A0E11-9D05-400A-9110-0BD38E1AC117}" dt="2025-07-10T15:25:18.602" v="847" actId="47"/>
        <pc:sldMkLst>
          <pc:docMk/>
          <pc:sldMk cId="1184311185" sldId="2147474091"/>
        </pc:sldMkLst>
      </pc:sldChg>
      <pc:sldChg chg="addSp delSp modSp add del mod delAnim modAnim">
        <pc:chgData name="El Meknassi, Aicha" userId="cc0db3fc-0fba-4746-862a-7a1401fb3cc8" providerId="ADAL" clId="{5C3A0E11-9D05-400A-9110-0BD38E1AC117}" dt="2025-07-13T19:48:55.453" v="3066" actId="255"/>
        <pc:sldMkLst>
          <pc:docMk/>
          <pc:sldMk cId="370727671" sldId="2147474093"/>
        </pc:sldMkLst>
        <pc:spChg chg="mod">
          <ac:chgData name="El Meknassi, Aicha" userId="cc0db3fc-0fba-4746-862a-7a1401fb3cc8" providerId="ADAL" clId="{5C3A0E11-9D05-400A-9110-0BD38E1AC117}" dt="2025-07-13T19:38:15.501" v="2855" actId="404"/>
          <ac:spMkLst>
            <pc:docMk/>
            <pc:sldMk cId="370727671" sldId="2147474093"/>
            <ac:spMk id="2" creationId="{28EA261F-B94D-A3BD-33CB-CB7F2C4B200B}"/>
          </ac:spMkLst>
        </pc:spChg>
        <pc:spChg chg="mod">
          <ac:chgData name="El Meknassi, Aicha" userId="cc0db3fc-0fba-4746-862a-7a1401fb3cc8" providerId="ADAL" clId="{5C3A0E11-9D05-400A-9110-0BD38E1AC117}" dt="2025-07-13T19:48:26.141" v="3065" actId="20577"/>
          <ac:spMkLst>
            <pc:docMk/>
            <pc:sldMk cId="370727671" sldId="2147474093"/>
            <ac:spMk id="3" creationId="{5F0380F1-D060-B006-BA90-3F68E56352DF}"/>
          </ac:spMkLst>
        </pc:spChg>
        <pc:spChg chg="mod">
          <ac:chgData name="El Meknassi, Aicha" userId="cc0db3fc-0fba-4746-862a-7a1401fb3cc8" providerId="ADAL" clId="{5C3A0E11-9D05-400A-9110-0BD38E1AC117}" dt="2025-07-13T19:48:55.453" v="3066" actId="255"/>
          <ac:spMkLst>
            <pc:docMk/>
            <pc:sldMk cId="370727671" sldId="2147474093"/>
            <ac:spMk id="4" creationId="{28F28B92-FFB2-5685-1FB1-8A1C440FE515}"/>
          </ac:spMkLst>
        </pc:spChg>
        <pc:spChg chg="del mod">
          <ac:chgData name="El Meknassi, Aicha" userId="cc0db3fc-0fba-4746-862a-7a1401fb3cc8" providerId="ADAL" clId="{5C3A0E11-9D05-400A-9110-0BD38E1AC117}" dt="2025-07-13T19:42:44.547" v="2953" actId="478"/>
          <ac:spMkLst>
            <pc:docMk/>
            <pc:sldMk cId="370727671" sldId="2147474093"/>
            <ac:spMk id="6" creationId="{A2E5B24C-8D56-D223-45E2-28C1DBCBC36E}"/>
          </ac:spMkLst>
        </pc:spChg>
        <pc:spChg chg="mod">
          <ac:chgData name="El Meknassi, Aicha" userId="cc0db3fc-0fba-4746-862a-7a1401fb3cc8" providerId="ADAL" clId="{5C3A0E11-9D05-400A-9110-0BD38E1AC117}" dt="2025-07-13T19:41:16.461" v="2941"/>
          <ac:spMkLst>
            <pc:docMk/>
            <pc:sldMk cId="370727671" sldId="2147474093"/>
            <ac:spMk id="9" creationId="{6A088C41-A58C-2A73-7D89-5AAD2CA4465F}"/>
          </ac:spMkLst>
        </pc:spChg>
        <pc:spChg chg="mod">
          <ac:chgData name="El Meknassi, Aicha" userId="cc0db3fc-0fba-4746-862a-7a1401fb3cc8" providerId="ADAL" clId="{5C3A0E11-9D05-400A-9110-0BD38E1AC117}" dt="2025-07-13T19:41:16.461" v="2941"/>
          <ac:spMkLst>
            <pc:docMk/>
            <pc:sldMk cId="370727671" sldId="2147474093"/>
            <ac:spMk id="12" creationId="{008D9BDC-2142-AAA6-5465-75D39A818C6E}"/>
          </ac:spMkLst>
        </pc:spChg>
        <pc:spChg chg="add mod">
          <ac:chgData name="El Meknassi, Aicha" userId="cc0db3fc-0fba-4746-862a-7a1401fb3cc8" providerId="ADAL" clId="{5C3A0E11-9D05-400A-9110-0BD38E1AC117}" dt="2025-07-13T19:42:14.933" v="2949"/>
          <ac:spMkLst>
            <pc:docMk/>
            <pc:sldMk cId="370727671" sldId="2147474093"/>
            <ac:spMk id="13" creationId="{EF674ABA-B635-8A53-90D4-7729B8366297}"/>
          </ac:spMkLst>
        </pc:spChg>
        <pc:spChg chg="add mod">
          <ac:chgData name="El Meknassi, Aicha" userId="cc0db3fc-0fba-4746-862a-7a1401fb3cc8" providerId="ADAL" clId="{5C3A0E11-9D05-400A-9110-0BD38E1AC117}" dt="2025-07-13T19:42:14.933" v="2949"/>
          <ac:spMkLst>
            <pc:docMk/>
            <pc:sldMk cId="370727671" sldId="2147474093"/>
            <ac:spMk id="19" creationId="{DA7ABEA6-92CA-B33B-26E3-8DC9D6278C70}"/>
          </ac:spMkLst>
        </pc:spChg>
        <pc:spChg chg="add mod">
          <ac:chgData name="El Meknassi, Aicha" userId="cc0db3fc-0fba-4746-862a-7a1401fb3cc8" providerId="ADAL" clId="{5C3A0E11-9D05-400A-9110-0BD38E1AC117}" dt="2025-07-13T19:45:47.845" v="3015" actId="108"/>
          <ac:spMkLst>
            <pc:docMk/>
            <pc:sldMk cId="370727671" sldId="2147474093"/>
            <ac:spMk id="20" creationId="{B413606A-92D6-629F-F9A1-0B288E1026FE}"/>
          </ac:spMkLst>
        </pc:spChg>
        <pc:grpChg chg="mod">
          <ac:chgData name="El Meknassi, Aicha" userId="cc0db3fc-0fba-4746-862a-7a1401fb3cc8" providerId="ADAL" clId="{5C3A0E11-9D05-400A-9110-0BD38E1AC117}" dt="2025-07-13T19:41:16.461" v="2941"/>
          <ac:grpSpMkLst>
            <pc:docMk/>
            <pc:sldMk cId="370727671" sldId="2147474093"/>
            <ac:grpSpMk id="18" creationId="{E62D0F32-17BD-84E0-1B59-F066466752F4}"/>
          </ac:grpSpMkLst>
        </pc:grpChg>
        <pc:picChg chg="add mod">
          <ac:chgData name="El Meknassi, Aicha" userId="cc0db3fc-0fba-4746-862a-7a1401fb3cc8" providerId="ADAL" clId="{5C3A0E11-9D05-400A-9110-0BD38E1AC117}" dt="2025-07-13T19:42:14.933" v="2949"/>
          <ac:picMkLst>
            <pc:docMk/>
            <pc:sldMk cId="370727671" sldId="2147474093"/>
            <ac:picMk id="14" creationId="{B8ECF704-5570-A48C-D49A-F7F7C283BC06}"/>
          </ac:picMkLst>
        </pc:picChg>
        <pc:picChg chg="add mod">
          <ac:chgData name="El Meknassi, Aicha" userId="cc0db3fc-0fba-4746-862a-7a1401fb3cc8" providerId="ADAL" clId="{5C3A0E11-9D05-400A-9110-0BD38E1AC117}" dt="2025-07-13T19:42:14.933" v="2949"/>
          <ac:picMkLst>
            <pc:docMk/>
            <pc:sldMk cId="370727671" sldId="2147474093"/>
            <ac:picMk id="15" creationId="{747F9BA8-815F-35FA-0146-B1BFAA1FECD2}"/>
          </ac:picMkLst>
        </pc:picChg>
      </pc:sldChg>
      <pc:sldChg chg="add del">
        <pc:chgData name="El Meknassi, Aicha" userId="cc0db3fc-0fba-4746-862a-7a1401fb3cc8" providerId="ADAL" clId="{5C3A0E11-9D05-400A-9110-0BD38E1AC117}" dt="2025-07-10T16:17:05.560" v="1466" actId="47"/>
        <pc:sldMkLst>
          <pc:docMk/>
          <pc:sldMk cId="500893598" sldId="2147474097"/>
        </pc:sldMkLst>
      </pc:sldChg>
      <pc:sldChg chg="add del">
        <pc:chgData name="El Meknassi, Aicha" userId="cc0db3fc-0fba-4746-862a-7a1401fb3cc8" providerId="ADAL" clId="{5C3A0E11-9D05-400A-9110-0BD38E1AC117}" dt="2025-07-10T15:17:51.796" v="756" actId="47"/>
        <pc:sldMkLst>
          <pc:docMk/>
          <pc:sldMk cId="4090708782" sldId="2147474124"/>
        </pc:sldMkLst>
      </pc:sldChg>
      <pc:sldChg chg="addSp delSp modSp add del mod ord delAnim modNotesTx">
        <pc:chgData name="El Meknassi, Aicha" userId="cc0db3fc-0fba-4746-862a-7a1401fb3cc8" providerId="ADAL" clId="{5C3A0E11-9D05-400A-9110-0BD38E1AC117}" dt="2025-07-10T15:57:27.290" v="1238" actId="47"/>
        <pc:sldMkLst>
          <pc:docMk/>
          <pc:sldMk cId="2294255071" sldId="2147474130"/>
        </pc:sldMkLst>
      </pc:sldChg>
      <pc:sldChg chg="add del">
        <pc:chgData name="El Meknassi, Aicha" userId="cc0db3fc-0fba-4746-862a-7a1401fb3cc8" providerId="ADAL" clId="{5C3A0E11-9D05-400A-9110-0BD38E1AC117}" dt="2025-07-10T15:18:39.641" v="759" actId="47"/>
        <pc:sldMkLst>
          <pc:docMk/>
          <pc:sldMk cId="1913252081" sldId="2147474140"/>
        </pc:sldMkLst>
      </pc:sldChg>
      <pc:sldChg chg="add del">
        <pc:chgData name="El Meknassi, Aicha" userId="cc0db3fc-0fba-4746-862a-7a1401fb3cc8" providerId="ADAL" clId="{5C3A0E11-9D05-400A-9110-0BD38E1AC117}" dt="2025-07-10T15:17:55.444" v="757" actId="47"/>
        <pc:sldMkLst>
          <pc:docMk/>
          <pc:sldMk cId="1429125694" sldId="2147474145"/>
        </pc:sldMkLst>
      </pc:sldChg>
      <pc:sldChg chg="addSp delSp del mod">
        <pc:chgData name="El Meknassi, Aicha" userId="cc0db3fc-0fba-4746-862a-7a1401fb3cc8" providerId="ADAL" clId="{5C3A0E11-9D05-400A-9110-0BD38E1AC117}" dt="2025-07-10T15:21:59.127" v="832" actId="47"/>
        <pc:sldMkLst>
          <pc:docMk/>
          <pc:sldMk cId="2723464713" sldId="2147483485"/>
        </pc:sldMkLst>
      </pc:sldChg>
      <pc:sldChg chg="add del">
        <pc:chgData name="El Meknassi, Aicha" userId="cc0db3fc-0fba-4746-862a-7a1401fb3cc8" providerId="ADAL" clId="{5C3A0E11-9D05-400A-9110-0BD38E1AC117}" dt="2025-07-10T15:21:53.885" v="831" actId="47"/>
        <pc:sldMkLst>
          <pc:docMk/>
          <pc:sldMk cId="3211916949" sldId="2147483486"/>
        </pc:sldMkLst>
      </pc:sldChg>
      <pc:sldChg chg="addSp delSp modSp add mod ord modClrScheme delAnim modAnim chgLayout modNotesTx">
        <pc:chgData name="El Meknassi, Aicha" userId="cc0db3fc-0fba-4746-862a-7a1401fb3cc8" providerId="ADAL" clId="{5C3A0E11-9D05-400A-9110-0BD38E1AC117}" dt="2025-07-13T20:11:20.500" v="3496"/>
        <pc:sldMkLst>
          <pc:docMk/>
          <pc:sldMk cId="3970402862" sldId="2147483487"/>
        </pc:sldMkLst>
        <pc:spChg chg="mod">
          <ac:chgData name="El Meknassi, Aicha" userId="cc0db3fc-0fba-4746-862a-7a1401fb3cc8" providerId="ADAL" clId="{5C3A0E11-9D05-400A-9110-0BD38E1AC117}" dt="2025-07-13T18:57:05.058" v="2235" actId="1076"/>
          <ac:spMkLst>
            <pc:docMk/>
            <pc:sldMk cId="3970402862" sldId="2147483487"/>
            <ac:spMk id="2" creationId="{BADCFAE9-194A-47E1-894E-BCCFA0E605DE}"/>
          </ac:spMkLst>
        </pc:spChg>
        <pc:spChg chg="add mod">
          <ac:chgData name="El Meknassi, Aicha" userId="cc0db3fc-0fba-4746-862a-7a1401fb3cc8" providerId="ADAL" clId="{5C3A0E11-9D05-400A-9110-0BD38E1AC117}" dt="2025-07-13T19:44:58.154" v="3008" actId="108"/>
          <ac:spMkLst>
            <pc:docMk/>
            <pc:sldMk cId="3970402862" sldId="2147483487"/>
            <ac:spMk id="3" creationId="{D3D69AA3-DB2F-E02A-4C77-E3994273403E}"/>
          </ac:spMkLst>
        </pc:spChg>
        <pc:spChg chg="mod">
          <ac:chgData name="El Meknassi, Aicha" userId="cc0db3fc-0fba-4746-862a-7a1401fb3cc8" providerId="ADAL" clId="{5C3A0E11-9D05-400A-9110-0BD38E1AC117}" dt="2025-07-13T18:57:05.058" v="2235" actId="1076"/>
          <ac:spMkLst>
            <pc:docMk/>
            <pc:sldMk cId="3970402862" sldId="2147483487"/>
            <ac:spMk id="4" creationId="{7DC3E281-CFB6-CA31-173A-4B52255EF77F}"/>
          </ac:spMkLst>
        </pc:spChg>
        <pc:spChg chg="add mod">
          <ac:chgData name="El Meknassi, Aicha" userId="cc0db3fc-0fba-4746-862a-7a1401fb3cc8" providerId="ADAL" clId="{5C3A0E11-9D05-400A-9110-0BD38E1AC117}" dt="2025-07-10T15:44:01.728" v="1008"/>
          <ac:spMkLst>
            <pc:docMk/>
            <pc:sldMk cId="3970402862" sldId="2147483487"/>
            <ac:spMk id="5" creationId="{FC022B7C-5CFC-527D-CF23-32701FE7DB8F}"/>
          </ac:spMkLst>
        </pc:spChg>
        <pc:spChg chg="add mod">
          <ac:chgData name="El Meknassi, Aicha" userId="cc0db3fc-0fba-4746-862a-7a1401fb3cc8" providerId="ADAL" clId="{5C3A0E11-9D05-400A-9110-0BD38E1AC117}" dt="2025-07-13T19:15:34.423" v="2567" actId="1036"/>
          <ac:spMkLst>
            <pc:docMk/>
            <pc:sldMk cId="3970402862" sldId="2147483487"/>
            <ac:spMk id="6" creationId="{E8D902D2-8CD2-C4CC-71C7-7FA7030A7EBB}"/>
          </ac:spMkLst>
        </pc:spChg>
        <pc:spChg chg="add mod">
          <ac:chgData name="El Meknassi, Aicha" userId="cc0db3fc-0fba-4746-862a-7a1401fb3cc8" providerId="ADAL" clId="{5C3A0E11-9D05-400A-9110-0BD38E1AC117}" dt="2025-07-13T19:19:51.360" v="2645" actId="208"/>
          <ac:spMkLst>
            <pc:docMk/>
            <pc:sldMk cId="3970402862" sldId="2147483487"/>
            <ac:spMk id="7" creationId="{236ECBC7-F852-57AB-3C43-35C4F734BE21}"/>
          </ac:spMkLst>
        </pc:spChg>
        <pc:spChg chg="add mod">
          <ac:chgData name="El Meknassi, Aicha" userId="cc0db3fc-0fba-4746-862a-7a1401fb3cc8" providerId="ADAL" clId="{5C3A0E11-9D05-400A-9110-0BD38E1AC117}" dt="2025-07-13T19:19:51.360" v="2645" actId="208"/>
          <ac:spMkLst>
            <pc:docMk/>
            <pc:sldMk cId="3970402862" sldId="2147483487"/>
            <ac:spMk id="8" creationId="{7C194820-C5A4-DAAC-AD0A-A0D735FA5407}"/>
          </ac:spMkLst>
        </pc:spChg>
        <pc:spChg chg="mod">
          <ac:chgData name="El Meknassi, Aicha" userId="cc0db3fc-0fba-4746-862a-7a1401fb3cc8" providerId="ADAL" clId="{5C3A0E11-9D05-400A-9110-0BD38E1AC117}" dt="2025-07-13T18:57:05.058" v="2235" actId="1076"/>
          <ac:spMkLst>
            <pc:docMk/>
            <pc:sldMk cId="3970402862" sldId="2147483487"/>
            <ac:spMk id="9" creationId="{3638291A-4D44-F1D7-96D6-173D533058FC}"/>
          </ac:spMkLst>
        </pc:spChg>
        <pc:spChg chg="add mod">
          <ac:chgData name="El Meknassi, Aicha" userId="cc0db3fc-0fba-4746-862a-7a1401fb3cc8" providerId="ADAL" clId="{5C3A0E11-9D05-400A-9110-0BD38E1AC117}" dt="2025-07-13T19:19:51.360" v="2645" actId="208"/>
          <ac:spMkLst>
            <pc:docMk/>
            <pc:sldMk cId="3970402862" sldId="2147483487"/>
            <ac:spMk id="10" creationId="{C9DBEF51-211F-7420-6F23-4203941D7247}"/>
          </ac:spMkLst>
        </pc:spChg>
        <pc:spChg chg="add mod">
          <ac:chgData name="El Meknassi, Aicha" userId="cc0db3fc-0fba-4746-862a-7a1401fb3cc8" providerId="ADAL" clId="{5C3A0E11-9D05-400A-9110-0BD38E1AC117}" dt="2025-07-13T19:19:51.360" v="2645" actId="208"/>
          <ac:spMkLst>
            <pc:docMk/>
            <pc:sldMk cId="3970402862" sldId="2147483487"/>
            <ac:spMk id="11" creationId="{7E06A0D4-C849-8FEA-59E6-D441DF823FC0}"/>
          </ac:spMkLst>
        </pc:spChg>
        <pc:spChg chg="mod">
          <ac:chgData name="El Meknassi, Aicha" userId="cc0db3fc-0fba-4746-862a-7a1401fb3cc8" providerId="ADAL" clId="{5C3A0E11-9D05-400A-9110-0BD38E1AC117}" dt="2025-07-13T18:57:05.058" v="2235" actId="1076"/>
          <ac:spMkLst>
            <pc:docMk/>
            <pc:sldMk cId="3970402862" sldId="2147483487"/>
            <ac:spMk id="12" creationId="{F72E2861-3F38-5A49-031D-769174FECBF2}"/>
          </ac:spMkLst>
        </pc:spChg>
        <pc:spChg chg="add mod">
          <ac:chgData name="El Meknassi, Aicha" userId="cc0db3fc-0fba-4746-862a-7a1401fb3cc8" providerId="ADAL" clId="{5C3A0E11-9D05-400A-9110-0BD38E1AC117}" dt="2025-07-13T19:18:58.386" v="2631" actId="20577"/>
          <ac:spMkLst>
            <pc:docMk/>
            <pc:sldMk cId="3970402862" sldId="2147483487"/>
            <ac:spMk id="13" creationId="{34E40B25-5091-6184-C8DF-4D5CE4345672}"/>
          </ac:spMkLst>
        </pc:spChg>
        <pc:spChg chg="mod">
          <ac:chgData name="El Meknassi, Aicha" userId="cc0db3fc-0fba-4746-862a-7a1401fb3cc8" providerId="ADAL" clId="{5C3A0E11-9D05-400A-9110-0BD38E1AC117}" dt="2025-07-13T18:57:05.058" v="2235" actId="1076"/>
          <ac:spMkLst>
            <pc:docMk/>
            <pc:sldMk cId="3970402862" sldId="2147483487"/>
            <ac:spMk id="17" creationId="{DE5BD1EF-BBC3-03B1-44D2-4FA1E7BAB4E2}"/>
          </ac:spMkLst>
        </pc:spChg>
        <pc:spChg chg="mod">
          <ac:chgData name="El Meknassi, Aicha" userId="cc0db3fc-0fba-4746-862a-7a1401fb3cc8" providerId="ADAL" clId="{5C3A0E11-9D05-400A-9110-0BD38E1AC117}" dt="2025-07-13T18:37:50.079" v="1793" actId="21"/>
          <ac:spMkLst>
            <pc:docMk/>
            <pc:sldMk cId="3970402862" sldId="2147483487"/>
            <ac:spMk id="21" creationId="{686F7C42-8462-3124-8CC1-EA92211DBC3A}"/>
          </ac:spMkLst>
        </pc:spChg>
        <pc:spChg chg="add mod">
          <ac:chgData name="El Meknassi, Aicha" userId="cc0db3fc-0fba-4746-862a-7a1401fb3cc8" providerId="ADAL" clId="{5C3A0E11-9D05-400A-9110-0BD38E1AC117}" dt="2025-07-13T19:17:52.578" v="2621" actId="1076"/>
          <ac:spMkLst>
            <pc:docMk/>
            <pc:sldMk cId="3970402862" sldId="2147483487"/>
            <ac:spMk id="22" creationId="{2CD36EAB-0356-DBE7-5A47-6140948942BC}"/>
          </ac:spMkLst>
        </pc:spChg>
      </pc:sldChg>
      <pc:sldChg chg="addSp delSp modSp add del mod ord delAnim modAnim">
        <pc:chgData name="El Meknassi, Aicha" userId="cc0db3fc-0fba-4746-862a-7a1401fb3cc8" providerId="ADAL" clId="{5C3A0E11-9D05-400A-9110-0BD38E1AC117}" dt="2025-07-10T14:51:22.245" v="311" actId="47"/>
        <pc:sldMkLst>
          <pc:docMk/>
          <pc:sldMk cId="424800926" sldId="2147483488"/>
        </pc:sldMkLst>
      </pc:sldChg>
      <pc:sldChg chg="add del">
        <pc:chgData name="El Meknassi, Aicha" userId="cc0db3fc-0fba-4746-862a-7a1401fb3cc8" providerId="ADAL" clId="{5C3A0E11-9D05-400A-9110-0BD38E1AC117}" dt="2025-07-13T19:05:54.686" v="2282" actId="47"/>
        <pc:sldMkLst>
          <pc:docMk/>
          <pc:sldMk cId="3408023246" sldId="2147483488"/>
        </pc:sldMkLst>
      </pc:sldChg>
      <pc:sldChg chg="addSp delSp modSp add del mod">
        <pc:chgData name="El Meknassi, Aicha" userId="cc0db3fc-0fba-4746-862a-7a1401fb3cc8" providerId="ADAL" clId="{5C3A0E11-9D05-400A-9110-0BD38E1AC117}" dt="2025-07-13T19:05:58.672" v="2283" actId="47"/>
        <pc:sldMkLst>
          <pc:docMk/>
          <pc:sldMk cId="363438015" sldId="2147483489"/>
        </pc:sldMkLst>
        <pc:spChg chg="add mod">
          <ac:chgData name="El Meknassi, Aicha" userId="cc0db3fc-0fba-4746-862a-7a1401fb3cc8" providerId="ADAL" clId="{5C3A0E11-9D05-400A-9110-0BD38E1AC117}" dt="2025-07-13T18:35:26.875" v="1779" actId="478"/>
          <ac:spMkLst>
            <pc:docMk/>
            <pc:sldMk cId="363438015" sldId="2147483489"/>
            <ac:spMk id="5" creationId="{79FA03A2-65F9-9DD4-313D-CF566BD83A78}"/>
          </ac:spMkLst>
        </pc:spChg>
        <pc:spChg chg="del">
          <ac:chgData name="El Meknassi, Aicha" userId="cc0db3fc-0fba-4746-862a-7a1401fb3cc8" providerId="ADAL" clId="{5C3A0E11-9D05-400A-9110-0BD38E1AC117}" dt="2025-07-13T18:35:26.875" v="1779" actId="478"/>
          <ac:spMkLst>
            <pc:docMk/>
            <pc:sldMk cId="363438015" sldId="2147483489"/>
            <ac:spMk id="17" creationId="{8C74CD66-6092-A43F-822D-6CED1FA016A4}"/>
          </ac:spMkLst>
        </pc:spChg>
        <pc:picChg chg="del">
          <ac:chgData name="El Meknassi, Aicha" userId="cc0db3fc-0fba-4746-862a-7a1401fb3cc8" providerId="ADAL" clId="{5C3A0E11-9D05-400A-9110-0BD38E1AC117}" dt="2025-07-13T18:35:25.093" v="1778" actId="478"/>
          <ac:picMkLst>
            <pc:docMk/>
            <pc:sldMk cId="363438015" sldId="2147483489"/>
            <ac:picMk id="6" creationId="{166D3CE6-F160-31BA-BA12-03924D552BBD}"/>
          </ac:picMkLst>
        </pc:picChg>
        <pc:picChg chg="add mod">
          <ac:chgData name="El Meknassi, Aicha" userId="cc0db3fc-0fba-4746-862a-7a1401fb3cc8" providerId="ADAL" clId="{5C3A0E11-9D05-400A-9110-0BD38E1AC117}" dt="2025-07-13T18:35:35.033" v="1782" actId="14100"/>
          <ac:picMkLst>
            <pc:docMk/>
            <pc:sldMk cId="363438015" sldId="2147483489"/>
            <ac:picMk id="7" creationId="{DC43A204-6F17-AD76-3235-63CB3FD0C79D}"/>
          </ac:picMkLst>
        </pc:picChg>
      </pc:sldChg>
      <pc:sldChg chg="add del">
        <pc:chgData name="El Meknassi, Aicha" userId="cc0db3fc-0fba-4746-862a-7a1401fb3cc8" providerId="ADAL" clId="{5C3A0E11-9D05-400A-9110-0BD38E1AC117}" dt="2025-07-10T15:17:48.692" v="755" actId="47"/>
        <pc:sldMkLst>
          <pc:docMk/>
          <pc:sldMk cId="772170507" sldId="2147483489"/>
        </pc:sldMkLst>
      </pc:sldChg>
      <pc:sldChg chg="add del">
        <pc:chgData name="El Meknassi, Aicha" userId="cc0db3fc-0fba-4746-862a-7a1401fb3cc8" providerId="ADAL" clId="{5C3A0E11-9D05-400A-9110-0BD38E1AC117}" dt="2025-07-13T18:36:34.683" v="1787" actId="47"/>
        <pc:sldMkLst>
          <pc:docMk/>
          <pc:sldMk cId="657632157" sldId="2147483490"/>
        </pc:sldMkLst>
      </pc:sldChg>
      <pc:sldMasterChg chg="delSldLayout">
        <pc:chgData name="El Meknassi, Aicha" userId="cc0db3fc-0fba-4746-862a-7a1401fb3cc8" providerId="ADAL" clId="{5C3A0E11-9D05-400A-9110-0BD38E1AC117}" dt="2025-07-13T18:36:34.683" v="1787" actId="47"/>
        <pc:sldMasterMkLst>
          <pc:docMk/>
          <pc:sldMasterMk cId="3314538788" sldId="2147483674"/>
        </pc:sldMasterMkLst>
        <pc:sldLayoutChg chg="del">
          <pc:chgData name="El Meknassi, Aicha" userId="cc0db3fc-0fba-4746-862a-7a1401fb3cc8" providerId="ADAL" clId="{5C3A0E11-9D05-400A-9110-0BD38E1AC117}" dt="2025-07-10T16:17:05.560" v="1466" actId="47"/>
          <pc:sldLayoutMkLst>
            <pc:docMk/>
            <pc:sldMasterMk cId="3314538788" sldId="2147483674"/>
            <pc:sldLayoutMk cId="1794343106" sldId="2147483699"/>
          </pc:sldLayoutMkLst>
        </pc:sldLayoutChg>
        <pc:sldLayoutChg chg="del">
          <pc:chgData name="El Meknassi, Aicha" userId="cc0db3fc-0fba-4746-862a-7a1401fb3cc8" providerId="ADAL" clId="{5C3A0E11-9D05-400A-9110-0BD38E1AC117}" dt="2025-07-10T15:21:53.885" v="831" actId="47"/>
          <pc:sldLayoutMkLst>
            <pc:docMk/>
            <pc:sldMasterMk cId="3314538788" sldId="2147483674"/>
            <pc:sldLayoutMk cId="72327055" sldId="2147483726"/>
          </pc:sldLayoutMkLst>
        </pc:sldLayoutChg>
        <pc:sldLayoutChg chg="del">
          <pc:chgData name="El Meknassi, Aicha" userId="cc0db3fc-0fba-4746-862a-7a1401fb3cc8" providerId="ADAL" clId="{5C3A0E11-9D05-400A-9110-0BD38E1AC117}" dt="2025-07-13T18:36:34.683" v="1787" actId="47"/>
          <pc:sldLayoutMkLst>
            <pc:docMk/>
            <pc:sldMasterMk cId="3314538788" sldId="2147483674"/>
            <pc:sldLayoutMk cId="3222588066" sldId="2147483748"/>
          </pc:sldLayoutMkLst>
        </pc:sldLayoutChg>
      </pc:sldMasterChg>
      <pc:sldMasterChg chg="delSldLayout modSldLayout">
        <pc:chgData name="El Meknassi, Aicha" userId="cc0db3fc-0fba-4746-862a-7a1401fb3cc8" providerId="ADAL" clId="{5C3A0E11-9D05-400A-9110-0BD38E1AC117}" dt="2025-07-13T19:45:40.766" v="3014"/>
        <pc:sldMasterMkLst>
          <pc:docMk/>
          <pc:sldMasterMk cId="3749431542" sldId="2147483700"/>
        </pc:sldMasterMkLst>
        <pc:sldLayoutChg chg="del">
          <pc:chgData name="El Meknassi, Aicha" userId="cc0db3fc-0fba-4746-862a-7a1401fb3cc8" providerId="ADAL" clId="{5C3A0E11-9D05-400A-9110-0BD38E1AC117}" dt="2025-07-13T19:06:05.748" v="2284" actId="47"/>
          <pc:sldLayoutMkLst>
            <pc:docMk/>
            <pc:sldMasterMk cId="3749431542" sldId="2147483700"/>
            <pc:sldLayoutMk cId="349296393" sldId="2147483747"/>
          </pc:sldLayoutMkLst>
        </pc:sldLayoutChg>
        <pc:sldLayoutChg chg="delSp">
          <pc:chgData name="El Meknassi, Aicha" userId="cc0db3fc-0fba-4746-862a-7a1401fb3cc8" providerId="ADAL" clId="{5C3A0E11-9D05-400A-9110-0BD38E1AC117}" dt="2025-07-13T19:45:40.766" v="3014"/>
          <pc:sldLayoutMkLst>
            <pc:docMk/>
            <pc:sldMasterMk cId="3749431542" sldId="2147483700"/>
            <pc:sldLayoutMk cId="3308016074" sldId="2147483763"/>
          </pc:sldLayoutMkLst>
          <pc:spChg chg="del">
            <ac:chgData name="El Meknassi, Aicha" userId="cc0db3fc-0fba-4746-862a-7a1401fb3cc8" providerId="ADAL" clId="{5C3A0E11-9D05-400A-9110-0BD38E1AC117}" dt="2025-07-13T19:45:40.766" v="3014"/>
            <ac:spMkLst>
              <pc:docMk/>
              <pc:sldMasterMk cId="3749431542" sldId="2147483700"/>
              <pc:sldLayoutMk cId="3308016074" sldId="2147483763"/>
              <ac:spMk id="22" creationId="{00000000-0000-0000-0000-000000000000}"/>
            </ac:spMkLst>
          </pc:spChg>
          <pc:picChg chg="del">
            <ac:chgData name="El Meknassi, Aicha" userId="cc0db3fc-0fba-4746-862a-7a1401fb3cc8" providerId="ADAL" clId="{5C3A0E11-9D05-400A-9110-0BD38E1AC117}" dt="2025-07-13T19:45:40.766" v="3014"/>
            <ac:picMkLst>
              <pc:docMk/>
              <pc:sldMasterMk cId="3749431542" sldId="2147483700"/>
              <pc:sldLayoutMk cId="3308016074" sldId="2147483763"/>
              <ac:picMk id="25" creationId="{00000000-0000-0000-0000-000000000000}"/>
            </ac:picMkLst>
          </pc:picChg>
          <pc:picChg chg="del">
            <ac:chgData name="El Meknassi, Aicha" userId="cc0db3fc-0fba-4746-862a-7a1401fb3cc8" providerId="ADAL" clId="{5C3A0E11-9D05-400A-9110-0BD38E1AC117}" dt="2025-07-13T19:45:40.766" v="3014"/>
            <ac:picMkLst>
              <pc:docMk/>
              <pc:sldMasterMk cId="3749431542" sldId="2147483700"/>
              <pc:sldLayoutMk cId="3308016074" sldId="2147483763"/>
              <ac:picMk id="26" creationId="{00000000-0000-0000-0000-000000000000}"/>
            </ac:picMkLst>
          </pc:picChg>
        </pc:sldLayoutChg>
      </pc:sldMasterChg>
      <pc:sldMasterChg chg="delSldLayout">
        <pc:chgData name="El Meknassi, Aicha" userId="cc0db3fc-0fba-4746-862a-7a1401fb3cc8" providerId="ADAL" clId="{5C3A0E11-9D05-400A-9110-0BD38E1AC117}" dt="2025-07-10T15:36:25.711" v="957" actId="47"/>
        <pc:sldMasterMkLst>
          <pc:docMk/>
          <pc:sldMasterMk cId="3086458060" sldId="2147483727"/>
        </pc:sldMasterMkLst>
        <pc:sldLayoutChg chg="del">
          <pc:chgData name="El Meknassi, Aicha" userId="cc0db3fc-0fba-4746-862a-7a1401fb3cc8" providerId="ADAL" clId="{5C3A0E11-9D05-400A-9110-0BD38E1AC117}" dt="2025-07-10T15:36:25.711" v="957" actId="47"/>
          <pc:sldLayoutMkLst>
            <pc:docMk/>
            <pc:sldMasterMk cId="3086458060" sldId="2147483727"/>
            <pc:sldLayoutMk cId="1399040511" sldId="2147483741"/>
          </pc:sldLayoutMkLst>
        </pc:sldLayoutChg>
      </pc:sldMasterChg>
    </pc:docChg>
  </pc:docChgLst>
  <pc:docChgLst>
    <pc:chgData name="El Meknassi, Aicha" userId="cc0db3fc-0fba-4746-862a-7a1401fb3cc8" providerId="ADAL" clId="{E39F3560-A188-4942-AC2A-3CBD133E2C12}"/>
    <pc:docChg chg="addSld delSld modSld sldOrd">
      <pc:chgData name="El Meknassi, Aicha" userId="cc0db3fc-0fba-4746-862a-7a1401fb3cc8" providerId="ADAL" clId="{E39F3560-A188-4942-AC2A-3CBD133E2C12}" dt="2025-07-14T15:20:02.704" v="65" actId="20577"/>
      <pc:docMkLst>
        <pc:docMk/>
      </pc:docMkLst>
      <pc:sldChg chg="modSp mod">
        <pc:chgData name="El Meknassi, Aicha" userId="cc0db3fc-0fba-4746-862a-7a1401fb3cc8" providerId="ADAL" clId="{E39F3560-A188-4942-AC2A-3CBD133E2C12}" dt="2025-07-14T15:20:02.704" v="65" actId="20577"/>
        <pc:sldMkLst>
          <pc:docMk/>
          <pc:sldMk cId="2569098222" sldId="300"/>
        </pc:sldMkLst>
        <pc:spChg chg="mod">
          <ac:chgData name="El Meknassi, Aicha" userId="cc0db3fc-0fba-4746-862a-7a1401fb3cc8" providerId="ADAL" clId="{E39F3560-A188-4942-AC2A-3CBD133E2C12}" dt="2025-07-14T15:20:02.704" v="65" actId="20577"/>
          <ac:spMkLst>
            <pc:docMk/>
            <pc:sldMk cId="2569098222" sldId="300"/>
            <ac:spMk id="11" creationId="{16A90C82-61FA-3F90-746A-699481B22743}"/>
          </ac:spMkLst>
        </pc:spChg>
      </pc:sldChg>
      <pc:sldChg chg="del">
        <pc:chgData name="El Meknassi, Aicha" userId="cc0db3fc-0fba-4746-862a-7a1401fb3cc8" providerId="ADAL" clId="{E39F3560-A188-4942-AC2A-3CBD133E2C12}" dt="2025-07-14T10:41:40.955" v="3" actId="47"/>
        <pc:sldMkLst>
          <pc:docMk/>
          <pc:sldMk cId="3491754977" sldId="366"/>
        </pc:sldMkLst>
      </pc:sldChg>
      <pc:sldChg chg="del">
        <pc:chgData name="El Meknassi, Aicha" userId="cc0db3fc-0fba-4746-862a-7a1401fb3cc8" providerId="ADAL" clId="{E39F3560-A188-4942-AC2A-3CBD133E2C12}" dt="2025-07-14T10:41:29.492" v="1" actId="47"/>
        <pc:sldMkLst>
          <pc:docMk/>
          <pc:sldMk cId="982254669" sldId="368"/>
        </pc:sldMkLst>
      </pc:sldChg>
      <pc:sldChg chg="modSp mod">
        <pc:chgData name="El Meknassi, Aicha" userId="cc0db3fc-0fba-4746-862a-7a1401fb3cc8" providerId="ADAL" clId="{E39F3560-A188-4942-AC2A-3CBD133E2C12}" dt="2025-07-14T11:21:44.549" v="26" actId="20577"/>
        <pc:sldMkLst>
          <pc:docMk/>
          <pc:sldMk cId="1394949785" sldId="377"/>
        </pc:sldMkLst>
        <pc:spChg chg="mod">
          <ac:chgData name="El Meknassi, Aicha" userId="cc0db3fc-0fba-4746-862a-7a1401fb3cc8" providerId="ADAL" clId="{E39F3560-A188-4942-AC2A-3CBD133E2C12}" dt="2025-07-14T11:21:44.549" v="26" actId="20577"/>
          <ac:spMkLst>
            <pc:docMk/>
            <pc:sldMk cId="1394949785" sldId="377"/>
            <ac:spMk id="3" creationId="{E111AF81-2BD0-E305-6496-6609FBF73F88}"/>
          </ac:spMkLst>
        </pc:spChg>
      </pc:sldChg>
      <pc:sldChg chg="add setBg">
        <pc:chgData name="El Meknassi, Aicha" userId="cc0db3fc-0fba-4746-862a-7a1401fb3cc8" providerId="ADAL" clId="{E39F3560-A188-4942-AC2A-3CBD133E2C12}" dt="2025-07-14T10:41:23.145" v="0"/>
        <pc:sldMkLst>
          <pc:docMk/>
          <pc:sldMk cId="3817877868" sldId="2147483488"/>
        </pc:sldMkLst>
      </pc:sldChg>
      <pc:sldChg chg="add ord">
        <pc:chgData name="El Meknassi, Aicha" userId="cc0db3fc-0fba-4746-862a-7a1401fb3cc8" providerId="ADAL" clId="{E39F3560-A188-4942-AC2A-3CBD133E2C12}" dt="2025-07-14T11:28:25.092" v="30"/>
        <pc:sldMkLst>
          <pc:docMk/>
          <pc:sldMk cId="2210991476" sldId="2147483489"/>
        </pc:sldMkLst>
      </pc:sldChg>
      <pc:sldMasterChg chg="delSldLayout">
        <pc:chgData name="El Meknassi, Aicha" userId="cc0db3fc-0fba-4746-862a-7a1401fb3cc8" providerId="ADAL" clId="{E39F3560-A188-4942-AC2A-3CBD133E2C12}" dt="2025-07-14T10:41:40.955" v="3" actId="47"/>
        <pc:sldMasterMkLst>
          <pc:docMk/>
          <pc:sldMasterMk cId="3749431542" sldId="2147483700"/>
        </pc:sldMasterMkLst>
        <pc:sldLayoutChg chg="del">
          <pc:chgData name="El Meknassi, Aicha" userId="cc0db3fc-0fba-4746-862a-7a1401fb3cc8" providerId="ADAL" clId="{E39F3560-A188-4942-AC2A-3CBD133E2C12}" dt="2025-07-14T10:41:40.955" v="3" actId="47"/>
          <pc:sldLayoutMkLst>
            <pc:docMk/>
            <pc:sldMasterMk cId="3749431542" sldId="2147483700"/>
            <pc:sldLayoutMk cId="671915465" sldId="214748374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8C0D0-2B37-4E24-94D5-FA485B3597D3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EB56B-1B64-428A-A80D-47AA5FA56F7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240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E205E-CD73-4305-88CF-892B440D76A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5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/>
              <a:t>Background:</a:t>
            </a:r>
            <a:r>
              <a:rPr lang="en-US" sz="1800"/>
              <a:t> The demand for new skills is outpacing supply, especially for disadvantaged young people, threatening economic growth and sustainable development.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267 million young people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aged 15-24 are not in employment, education, or training (NEET)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>
                <a:solidFill>
                  <a:schemeClr val="accent1"/>
                </a:solidFill>
                <a:latin typeface="Arial" panose="020B0604020202020204"/>
              </a:rPr>
              <a:t>1 in 5</a:t>
            </a:r>
            <a:r>
              <a:rPr lang="en-US" sz="1200">
                <a:solidFill>
                  <a:schemeClr val="accent1"/>
                </a:solidFill>
                <a:latin typeface="Arial" panose="020B0604020202020204"/>
              </a:rPr>
              <a:t> one in five individuals aged 15-34 who remain disengaged from formal pathways to skill development and economic participation.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>
                <a:solidFill>
                  <a:schemeClr val="accent1"/>
                </a:solidFill>
                <a:latin typeface="Arial" panose="020B0604020202020204"/>
              </a:rPr>
              <a:t>22% o</a:t>
            </a:r>
            <a:r>
              <a:rPr lang="en-US" sz="1200">
                <a:solidFill>
                  <a:schemeClr val="accent1"/>
                </a:solidFill>
                <a:latin typeface="Arial" panose="020B0604020202020204"/>
              </a:rPr>
              <a:t>f today's jobs expected to be transformed by 2030 due to technological disruption </a:t>
            </a:r>
            <a:endParaRPr lang="fr-FR" sz="1200">
              <a:solidFill>
                <a:schemeClr val="accent1"/>
              </a:solidFill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Skills Commitment is a voluntary commitment and is aligned with businesses priorities and corporate goals; however, we believe that by working together, businesses can make a significant impact in closing the skills gap, by synergizing our actions and ensuring that all young people have the skills to succeed. </a:t>
            </a:r>
            <a:endParaRPr lang="fr-FR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b="0" i="0">
                <a:solidFill>
                  <a:srgbClr val="404040"/>
                </a:solidFill>
                <a:effectLst/>
                <a:latin typeface="Inter"/>
              </a:rPr>
              <a:t>A dynamic, public-facing dashboard that holds corporations accountable while fostering collaboration for scalable youth skilling solutions.</a:t>
            </a:r>
          </a:p>
          <a:p>
            <a:endParaRPr lang="en-US" b="0" i="0">
              <a:solidFill>
                <a:srgbClr val="404040"/>
              </a:solidFill>
              <a:effectLst/>
              <a:latin typeface="Inter"/>
            </a:endParaRPr>
          </a:p>
          <a:p>
            <a:r>
              <a:rPr lang="en-US" b="1" i="0">
                <a:solidFill>
                  <a:srgbClr val="404040"/>
                </a:solidFill>
                <a:effectLst/>
                <a:latin typeface="Inter"/>
                <a:cs typeface="Arial" panose="020B0604020202020204" pitchFamily="34" charset="0"/>
              </a:rPr>
              <a:t>How ? Platform Features 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Searchable Database: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 Discover global efforts in youth skills development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Interactive Dashboard: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 Explore commitments by region, skills area, or target group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Gap Analysis Tools: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 Identify underserved areas and unmet needs 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Collaboration Layer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 Connect with organizations doing similar work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Recognition &amp; Visibility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Celebrate your work and be spotlighted in progress report and UN Events such WYSD </a:t>
            </a:r>
          </a:p>
          <a:p>
            <a:endParaRPr lang="en-DK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434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Skills for the Future platform, a voluntary commitment is any initiative that helps build skills for: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Lifelong learning opportunities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Improved employability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 empowerment and resilience</a:t>
            </a:r>
          </a:p>
          <a:p>
            <a:pPr rtl="0" fontAlgn="base"/>
            <a:endParaRPr lang="en-US" sz="1200" b="1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Whether it is: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Training young entrepreneurs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Supporting women in 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Funding digital literacy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programmes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Partnering to reach NEET (Not in Education, Employment, or Training) youth</a:t>
            </a:r>
          </a:p>
          <a:p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 contribution counts.</a:t>
            </a:r>
          </a:p>
          <a:p>
            <a:pPr rtl="0" fontAlgn="base"/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DE205E-CD73-4305-88CF-892B440D76A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0005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SFF Platform encourages organizations to align their skills initiatives with the following five dimensions: </a:t>
            </a:r>
          </a:p>
          <a:p>
            <a:pPr rtl="0" fontAlgn="base"/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Focused: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Articulate a clear objective that defines who the commitment serves (for example, youth, women, displaced learners), which skills are being developed, and what change is intended.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Quantifiable: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Establish measurable targets to track progress, resource needs, and outcomes over time.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Feasible: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Design commitments that are realistic and proportionate to the organization’s capacity, context, and partnerships.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Purpose-driven: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Ensure that commitments respond to actual </a:t>
            </a:r>
            <a:r>
              <a:rPr lang="en-US" sz="1200" b="0" i="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labour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market demands and contribute to broader societal goals and development priorities. 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Time-framed: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Set a defined implementation period with key milestones to enable accountability and adaptation. </a:t>
            </a:r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EB56B-1B64-428A-A80D-47AA5FA56F7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113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you can do on the platform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your contribution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Showcase your initiative on a global dashboard and inspire others.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Collaborate and connect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Discover peer efforts, identify shared goals and join forces with partners across regions and sectors.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Track global progress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Explore the latest data to identify trends, gaps, and opportunities.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Mobilize for impact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Scale your work, spark new investments, and advocate for inclusive workforce development.</a:t>
            </a:r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EB56B-1B64-428A-A80D-47AA5FA56F7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91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>
          <a:extLst>
            <a:ext uri="{FF2B5EF4-FFF2-40B4-BE49-F238E27FC236}">
              <a16:creationId xmlns:a16="http://schemas.microsoft.com/office/drawing/2014/main" id="{B3601FF4-60DE-3BE9-C566-136DC1971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1c9cbe3f9d_0_7:notes">
            <a:extLst>
              <a:ext uri="{FF2B5EF4-FFF2-40B4-BE49-F238E27FC236}">
                <a16:creationId xmlns:a16="http://schemas.microsoft.com/office/drawing/2014/main" id="{EC283268-5036-610E-C946-9AD469C357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31c9cbe3f9d_0_7:notes">
            <a:extLst>
              <a:ext uri="{FF2B5EF4-FFF2-40B4-BE49-F238E27FC236}">
                <a16:creationId xmlns:a16="http://schemas.microsoft.com/office/drawing/2014/main" id="{F077E744-A7FA-8220-52F8-5D87FAA8FD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indent="0"/>
            <a:endParaRPr lang="en-US">
              <a:solidFill>
                <a:schemeClr val="bg1"/>
              </a:solidFill>
            </a:endParaRPr>
          </a:p>
        </p:txBody>
      </p:sp>
      <p:sp>
        <p:nvSpPr>
          <p:cNvPr id="220" name="Google Shape;220;g31c9cbe3f9d_0_7:notes">
            <a:extLst>
              <a:ext uri="{FF2B5EF4-FFF2-40B4-BE49-F238E27FC236}">
                <a16:creationId xmlns:a16="http://schemas.microsoft.com/office/drawing/2014/main" id="{EF46B5F9-C28A-D033-3C74-ACF2D339819B}"/>
              </a:ext>
            </a:extLst>
          </p:cNvPr>
          <p:cNvSpPr txBox="1">
            <a:spLocks noGrp="1"/>
          </p:cNvSpPr>
          <p:nvPr>
            <p:ph type="dt" idx="10"/>
          </p:nvPr>
        </p:nvSpPr>
        <p:spPr>
          <a:xfrm>
            <a:off x="3850443" y="1"/>
            <a:ext cx="29457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31c9cbe3f9d_0_7:notes">
            <a:extLst>
              <a:ext uri="{FF2B5EF4-FFF2-40B4-BE49-F238E27FC236}">
                <a16:creationId xmlns:a16="http://schemas.microsoft.com/office/drawing/2014/main" id="{E597016C-3647-95B7-C865-320EDB2E959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3931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3BE14-D57B-A808-31D8-52976E6B0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AFCC0C-91CB-A36B-185F-84BB83296E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55CE02-A50C-C637-1B7B-7B739DCE6C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endParaRPr lang="en-US" sz="18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B4F14B-87C5-A0D9-5427-7BCE80BC4F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09657F-0581-4F89-8782-A265A553A371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10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8.emf"/><Relationship Id="rId4" Type="http://schemas.openxmlformats.org/officeDocument/2006/relationships/tags" Target="../tags/tag27.xml"/><Relationship Id="rId9" Type="http://schemas.openxmlformats.org/officeDocument/2006/relationships/oleObject" Target="../embeddings/oleObject3.bin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image" Target="../media/image6.emf"/><Relationship Id="rId4" Type="http://schemas.openxmlformats.org/officeDocument/2006/relationships/tags" Target="../tags/tag34.xml"/><Relationship Id="rId9" Type="http://schemas.openxmlformats.org/officeDocument/2006/relationships/oleObject" Target="../embeddings/oleObject4.bin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40.xml"/><Relationship Id="rId7" Type="http://schemas.openxmlformats.org/officeDocument/2006/relationships/oleObject" Target="../embeddings/oleObject5.bin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2" Type="http://schemas.openxmlformats.org/officeDocument/2006/relationships/tags" Target="../tags/tag52.xml"/><Relationship Id="rId16" Type="http://schemas.openxmlformats.org/officeDocument/2006/relationships/image" Target="../media/image6.emf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oleObject" Target="../embeddings/oleObject6.bin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2" Type="http://schemas.openxmlformats.org/officeDocument/2006/relationships/tags" Target="../tags/tag65.xml"/><Relationship Id="rId16" Type="http://schemas.openxmlformats.org/officeDocument/2006/relationships/image" Target="../media/image6.emf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oleObject" Target="../embeddings/oleObject7.bin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image" Target="../media/image6.emf"/><Relationship Id="rId2" Type="http://schemas.openxmlformats.org/officeDocument/2006/relationships/tags" Target="../tags/tag78.xml"/><Relationship Id="rId16" Type="http://schemas.openxmlformats.org/officeDocument/2006/relationships/oleObject" Target="../embeddings/oleObject8.bin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image" Target="../media/image6.emf"/><Relationship Id="rId2" Type="http://schemas.openxmlformats.org/officeDocument/2006/relationships/tags" Target="../tags/tag92.xml"/><Relationship Id="rId16" Type="http://schemas.openxmlformats.org/officeDocument/2006/relationships/oleObject" Target="../embeddings/oleObject8.bin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10.emf"/><Relationship Id="rId2" Type="http://schemas.openxmlformats.org/officeDocument/2006/relationships/tags" Target="../tags/tag106.xml"/><Relationship Id="rId16" Type="http://schemas.openxmlformats.org/officeDocument/2006/relationships/oleObject" Target="../embeddings/oleObject9.bin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2" Type="http://schemas.openxmlformats.org/officeDocument/2006/relationships/tags" Target="../tags/tag120.xml"/><Relationship Id="rId16" Type="http://schemas.openxmlformats.org/officeDocument/2006/relationships/image" Target="../media/image6.emf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137.xml"/><Relationship Id="rId7" Type="http://schemas.openxmlformats.org/officeDocument/2006/relationships/oleObject" Target="../embeddings/oleObject12.bin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3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4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4.xml"/><Relationship Id="rId4" Type="http://schemas.openxmlformats.org/officeDocument/2006/relationships/image" Target="../media/image14.emf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5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14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9" Type="http://schemas.openxmlformats.org/officeDocument/2006/relationships/image" Target="../media/image6.emf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tags" Target="../tags/tag154.xml"/><Relationship Id="rId7" Type="http://schemas.openxmlformats.org/officeDocument/2006/relationships/oleObject" Target="../embeddings/oleObject17.bin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8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hyperlink" Target="http://www.unesco.org/education" TargetMode="External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0E3E0-0B49-844B-BC72-9B1A1BD8F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711C4E-06B4-8F01-093D-A220A46A3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00B98-EF41-11CE-0010-2FCA96017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1A4CC-4A90-910C-F341-38646E891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D5618-565F-21FF-13E6-55E02C3C4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52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AFD3F-65A5-8BC5-C4EE-3FE2F1B0D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C69308-7CEE-52BF-EE38-098B16E76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9324A-95FD-1418-7014-B4960F1E8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56891-9012-5DB0-7E0C-645585390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221AA-D576-9F04-2EE4-820FD31C6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501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276A96-92AD-544C-9BBF-33F0D2994D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AAD73F-38D3-9BDE-043D-E415DA3297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2ACDF-F129-851C-836A-2A40BEAE6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EBA2F-9811-5955-D82E-5D3AB517D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F9DBE-5990-03E8-DA18-D6DFF04D6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22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0B637B1-A9C8-4913-8C41-59CF46A146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11398"/>
            <a:ext cx="12192000" cy="424659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baseline="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/>
              <a:t>CLICK ON THE ICON TO ADD AN IMAGE. THIS IS A TITLE SLIDE, DO NOT USE THIS SLIDE TO WRITE CONTENT. ONLY THE TITLE &amp; IMAGE.</a:t>
            </a:r>
          </a:p>
          <a:p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3"/>
            <a:ext cx="12192000" cy="2611395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A7EDBE-D01B-4254-BDF5-4D04579FF3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12892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E1186C3-0B50-4241-BA29-82E76CE771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20079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  <p:pic>
        <p:nvPicPr>
          <p:cNvPr id="6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8A188CA-2365-4F47-9BAB-5F8CAAE8C1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53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293708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A7EDBE-D01B-4254-BDF5-4D04579FF3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625" b="1">
                <a:solidFill>
                  <a:schemeClr val="bg1"/>
                </a:solidFill>
              </a:defRPr>
            </a:lvl1pPr>
          </a:lstStyle>
          <a:p>
            <a:r>
              <a:rPr lang="en-GB"/>
              <a:t>Main Title</a:t>
            </a:r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E1186C3-0B50-4241-BA29-82E76CE771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35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Subtext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4FE20E7-C4CC-E743-A828-AF0C6B6B8A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5107147-6CF5-CD4F-BFF2-4A00650119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10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34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ront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6EA533F-94AF-4D02-A54D-267AD6DA2E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6469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44" imgH="344" progId="TCLayout.ActiveDocument.1">
                  <p:embed/>
                </p:oleObj>
              </mc:Choice>
              <mc:Fallback>
                <p:oleObj name="think-cell Slide" r:id="rId9" imgW="344" imgH="34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6EA533F-94AF-4D02-A54D-267AD6DA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C54CE3BD-55D7-42CB-8D9D-17E2A0D745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3" name="ClientLogo">
            <a:extLst>
              <a:ext uri="{FF2B5EF4-FFF2-40B4-BE49-F238E27FC236}">
                <a16:creationId xmlns:a16="http://schemas.microsoft.com/office/drawing/2014/main" id="{0D1A260D-45D1-4D8D-ACC4-246C7DD9AFAD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51942" y="326582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  <p:sp>
        <p:nvSpPr>
          <p:cNvPr id="15" name="Documenttype">
            <a:extLst>
              <a:ext uri="{FF2B5EF4-FFF2-40B4-BE49-F238E27FC236}">
                <a16:creationId xmlns:a16="http://schemas.microsoft.com/office/drawing/2014/main" id="{CB5FF56E-DA90-4199-AF9A-359BE08E9A15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4736" y="4510168"/>
            <a:ext cx="625525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>
              <a:buNone/>
              <a:defRPr sz="1400">
                <a:solidFill>
                  <a:schemeClr val="bg2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change date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FC960F1-3A46-4C93-83F3-47AB2EB0D15E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51942" y="4092559"/>
            <a:ext cx="6255258" cy="30777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change Master subtitle style</a:t>
            </a:r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14DBF1FD-6C25-4E00-ACAB-F60F35C9625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1942" y="2519680"/>
            <a:ext cx="6255258" cy="1451832"/>
          </a:xfrm>
          <a:prstGeom prst="rect">
            <a:avLst/>
          </a:prstGeom>
          <a:solidFill>
            <a:schemeClr val="tx1"/>
          </a:solidFill>
        </p:spPr>
        <p:txBody>
          <a:bodyPr vert="horz" anchor="b">
            <a:normAutofit/>
          </a:bodyPr>
          <a:lstStyle>
            <a:lvl1pPr>
              <a:defRPr sz="4400" baseline="0">
                <a:ln w="6350" cap="flat">
                  <a:noFill/>
                  <a:miter lim="800000"/>
                </a:ln>
                <a:solidFill>
                  <a:schemeClr val="bg2"/>
                </a:solidFill>
              </a:defRPr>
            </a:lvl1pPr>
          </a:lstStyle>
          <a:p>
            <a:r>
              <a:rPr lang="en-US"/>
              <a:t>Click to change Master title style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C0D3CBF4-D047-32CB-A092-652CAC857033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366220955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0505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110825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1318966"/>
            <a:ext cx="11082528" cy="276999"/>
          </a:xfr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462429094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279F3A-E785-A817-A43D-2AB5BBAC0C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57215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279F3A-E785-A817-A43D-2AB5BBAC0C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06563"/>
            <a:ext cx="3813048" cy="69494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>
              <a:lnSpc>
                <a:spcPct val="9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5154603C-472B-D4E8-F358-1CD0ED401B4F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86551848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rIns="365760" anchor="ctr">
            <a:noAutofit/>
          </a:bodyPr>
          <a:lstStyle>
            <a:lvl1pPr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3057897B-D3C8-A735-DC7E-D4383D1221E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14069473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4580468"/>
            <a:ext cx="11082528" cy="677108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3" name="1. On-page tracker">
            <a:extLst>
              <a:ext uri="{FF2B5EF4-FFF2-40B4-BE49-F238E27FC236}">
                <a16:creationId xmlns:a16="http://schemas.microsoft.com/office/drawing/2014/main" id="{77387CA2-37E3-E660-67B4-16D621E80E7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93238004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2BCF1-C2AF-A4D3-9CA8-BC8855AF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2CCD3-3D10-0DB2-03AF-5977E5B87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08EA3-A37F-AFA8-8EA1-B902215E8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1EFCF-88F5-97F8-0FBA-7E0DF098F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A9E7F-6DEF-DA12-56BB-6D1815FFC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294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3238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6FAC554-F995-4246-BE36-413D2200D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7D03BAA3-96F1-4B7C-895E-B9B8CFDDA5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715757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715757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133601"/>
            <a:ext cx="2514600" cy="1380210"/>
          </a:xfrm>
        </p:spPr>
        <p:txBody>
          <a:bodyPr vert="horz" anchor="b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3659644"/>
            <a:ext cx="2514600" cy="553998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C3405AEA-74D5-910E-C204-B62E695DB02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00223014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8399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2D2E0F6-5BB5-47A0-8E4A-CD4E6673B1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2D4C39DE-34D3-430B-A68C-3662DBF9F4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71219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71219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5" y="3659644"/>
            <a:ext cx="3465575" cy="2769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1AB19973-CFDD-3FB8-6DFF-498B601C379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418796703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54736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794587037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573171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6573171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576882849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537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2" imgH="588" progId="TCLayout.ActiveDocument.1">
                  <p:embed/>
                </p:oleObj>
              </mc:Choice>
              <mc:Fallback>
                <p:oleObj name="think-cell Slide" r:id="rId16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8F8ABD0-305F-4DFC-AC60-1FB7BB16830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69677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AEC46ACE-42CD-4304-9E51-86DBC38CA4EB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2" name="BottomLineRight">
            <a:extLst>
              <a:ext uri="{FF2B5EF4-FFF2-40B4-BE49-F238E27FC236}">
                <a16:creationId xmlns:a16="http://schemas.microsoft.com/office/drawing/2014/main" id="{6425396B-5490-4E4D-8EA4-E4AB4F98BF6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173371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BottomLineLeft">
            <a:extLst>
              <a:ext uri="{FF2B5EF4-FFF2-40B4-BE49-F238E27FC236}">
                <a16:creationId xmlns:a16="http://schemas.microsoft.com/office/drawing/2014/main" id="{570396F1-4249-402C-975E-F70778173C25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54736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TopLineRight">
            <a:extLst>
              <a:ext uri="{FF2B5EF4-FFF2-40B4-BE49-F238E27FC236}">
                <a16:creationId xmlns:a16="http://schemas.microsoft.com/office/drawing/2014/main" id="{C5BD98EE-C09E-457E-A028-EBE485145A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173371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TopLineLeft">
            <a:extLst>
              <a:ext uri="{FF2B5EF4-FFF2-40B4-BE49-F238E27FC236}">
                <a16:creationId xmlns:a16="http://schemas.microsoft.com/office/drawing/2014/main" id="{47D3FB95-30DE-4983-B5AE-01B80542C0D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8D646E-BD43-4948-96FE-F798F0E18D7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91125"/>
            <a:ext cx="6967728" cy="2769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81FC95FE-98AE-2D03-2407-7155AFECE47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534739854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156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BottomLineRight">
            <a:extLst>
              <a:ext uri="{FF2B5EF4-FFF2-40B4-BE49-F238E27FC236}">
                <a16:creationId xmlns:a16="http://schemas.microsoft.com/office/drawing/2014/main" id="{C7EF0021-7C64-4C3A-BB10-343D51B3F04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119861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ottomLineLeft">
            <a:extLst>
              <a:ext uri="{FF2B5EF4-FFF2-40B4-BE49-F238E27FC236}">
                <a16:creationId xmlns:a16="http://schemas.microsoft.com/office/drawing/2014/main" id="{769848ED-A1D9-4D6F-AC16-5512562B47A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opLineRight">
            <a:extLst>
              <a:ext uri="{FF2B5EF4-FFF2-40B4-BE49-F238E27FC236}">
                <a16:creationId xmlns:a16="http://schemas.microsoft.com/office/drawing/2014/main" id="{9DD5C457-8894-4C00-BE39-CE61754727F6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9119861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TopLineLeft">
            <a:extLst>
              <a:ext uri="{FF2B5EF4-FFF2-40B4-BE49-F238E27FC236}">
                <a16:creationId xmlns:a16="http://schemas.microsoft.com/office/drawing/2014/main" id="{8B2884B5-93FA-4ECC-9065-3398231F02FC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354162"/>
            <a:ext cx="7918704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1291125"/>
            <a:ext cx="7918704" cy="29718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40C50DBC-77FE-61C3-BB9B-59D91329110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815773840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2E4BA7-205B-4431-879A-B60A0FD6D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788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4" progId="TCLayout.ActiveDocument.1">
                  <p:embed/>
                </p:oleObj>
              </mc:Choice>
              <mc:Fallback>
                <p:oleObj name="think-cell Slide" r:id="rId5" imgW="344" imgH="34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2E4BA7-205B-4431-879A-B60A0FD6D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ClientLogo">
            <a:extLst>
              <a:ext uri="{FF2B5EF4-FFF2-40B4-BE49-F238E27FC236}">
                <a16:creationId xmlns:a16="http://schemas.microsoft.com/office/drawing/2014/main" id="{360045FA-4F2B-7CCC-BC88-DBB2BC856EF6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096891" y="2906491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</p:spTree>
    <p:extLst>
      <p:ext uri="{BB962C8B-B14F-4D97-AF65-F5344CB8AC3E}">
        <p14:creationId xmlns:p14="http://schemas.microsoft.com/office/powerpoint/2010/main" val="267954062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10C5396-A74C-51C3-AEC5-D35E7FDD2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00082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10C5396-A74C-51C3-AEC5-D35E7FDD2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5FB0D-5CC7-9318-47B3-B932C5E0C6E2}"/>
              </a:ext>
            </a:extLst>
          </p:cNvPr>
          <p:cNvSpPr txBox="1"/>
          <p:nvPr/>
        </p:nvSpPr>
        <p:spPr>
          <a:xfrm>
            <a:off x="1843088" y="-80010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51CB7D96-238D-424E-1A92-C27F075F834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44241813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 userDrawn="1">
  <p:cSld name="Section slide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E35B631-D5F9-6FCC-423A-6ACCA9A030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49189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E35B631-D5F9-6FCC-423A-6ACCA9A03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E0C33467-BBC3-53ED-D60D-E398671923CF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7924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86FB5C25-96A2-3B81-6A4C-F7422F8FA374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9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51DAE-AD3C-4B46-B2C8-E019A5983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823CB-A8F5-9962-B49B-176ABA110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08DE2-F12A-6342-141E-27B098D7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36EE0-31A2-C0DE-1992-0DD739E4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800B1-823C-146C-E4D6-D2645FD7D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841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EA2B47-10D4-7DBD-8DB4-FE8BB18230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56751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EA2B47-10D4-7DBD-8DB4-FE8BB1823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7398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DE5280-4125-2599-F023-1E09602E8807}"/>
              </a:ext>
            </a:extLst>
          </p:cNvPr>
          <p:cNvSpPr/>
          <p:nvPr userDrawn="1"/>
        </p:nvSpPr>
        <p:spPr>
          <a:xfrm>
            <a:off x="310551" y="987425"/>
            <a:ext cx="11542143" cy="565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32FBE355-9B24-416F-29A4-651F42583261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3135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34808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8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806" y="2821313"/>
            <a:ext cx="3465576" cy="6924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b="1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7806" y="3659644"/>
            <a:ext cx="346557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648000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80FF20-A2C9-EB28-ADC8-39607E4CD4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1164566" y="6425800"/>
            <a:ext cx="536475" cy="365125"/>
          </a:xfrm>
        </p:spPr>
        <p:txBody>
          <a:bodyPr/>
          <a:lstStyle/>
          <a:p>
            <a:fld id="{1F24DAD8-0A8D-144F-AE7C-C0F3CF879725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oogle Shape;14;p38">
            <a:extLst>
              <a:ext uri="{FF2B5EF4-FFF2-40B4-BE49-F238E27FC236}">
                <a16:creationId xmlns:a16="http://schemas.microsoft.com/office/drawing/2014/main" id="{F09CA97D-EF03-775C-CE66-801818091ADC}"/>
              </a:ext>
            </a:extLst>
          </p:cNvPr>
          <p:cNvCxnSpPr/>
          <p:nvPr userDrawn="1"/>
        </p:nvCxnSpPr>
        <p:spPr>
          <a:xfrm>
            <a:off x="550863" y="117633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FA971DCA-4064-003E-8E4B-4869742BCB5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779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290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F4293-FF95-4206-A031-DB95227F4FB6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50800" y="4510168"/>
            <a:ext cx="7182359" cy="322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1941" y="4092559"/>
            <a:ext cx="7182359" cy="4052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1941" y="3362115"/>
            <a:ext cx="8384795" cy="6093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Google Shape;13;p38">
            <a:extLst>
              <a:ext uri="{FF2B5EF4-FFF2-40B4-BE49-F238E27FC236}">
                <a16:creationId xmlns:a16="http://schemas.microsoft.com/office/drawing/2014/main" id="{11412684-54AD-C122-7135-5E5A39CFE0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040036" y="6425800"/>
            <a:ext cx="6610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Google Shape;15;p38">
            <a:extLst>
              <a:ext uri="{FF2B5EF4-FFF2-40B4-BE49-F238E27FC236}">
                <a16:creationId xmlns:a16="http://schemas.microsoft.com/office/drawing/2014/main" id="{54FC2F10-59E4-52FC-E4D4-4D109E77FF8A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Google Shape;27;p41">
            <a:extLst>
              <a:ext uri="{FF2B5EF4-FFF2-40B4-BE49-F238E27FC236}">
                <a16:creationId xmlns:a16="http://schemas.microsoft.com/office/drawing/2014/main" id="{FED17FA3-CF47-6F37-5582-8B61151D6C75}"/>
              </a:ext>
            </a:extLst>
          </p:cNvPr>
          <p:cNvSpPr txBox="1"/>
          <p:nvPr userDrawn="1"/>
        </p:nvSpPr>
        <p:spPr>
          <a:xfrm>
            <a:off x="7763905" y="6425800"/>
            <a:ext cx="340066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Company Name</a:t>
            </a:r>
            <a:endParaRPr sz="9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36584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1_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C1A3E8A5-6140-548F-EB36-6E044E92CB50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932975-FBC2-52F0-6068-2CB9DABF98B4}"/>
              </a:ext>
            </a:extLst>
          </p:cNvPr>
          <p:cNvSpPr txBox="1"/>
          <p:nvPr userDrawn="1"/>
        </p:nvSpPr>
        <p:spPr>
          <a:xfrm>
            <a:off x="1842868" y="1167618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26D31096-8F5E-8FA4-F3E8-7F7509A3EDB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2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585E3C-E71F-27EE-4D76-96B1E7A8F9B0}"/>
              </a:ext>
            </a:extLst>
          </p:cNvPr>
          <p:cNvSpPr txBox="1"/>
          <p:nvPr userDrawn="1"/>
        </p:nvSpPr>
        <p:spPr>
          <a:xfrm>
            <a:off x="10419644" y="6570133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7176437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66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956DAB9-BE3A-DA42-98B1-649CAB4CC3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9B2B586-7441-4F49-90A5-EBDC948841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239" y="6325920"/>
            <a:ext cx="1032042" cy="56804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94DF82-06FF-4E42-ADEF-3DC40D07C6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26989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9BCADC3-6EB8-B644-A98E-29A545D021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34176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</p:spTree>
    <p:extLst>
      <p:ext uri="{BB962C8B-B14F-4D97-AF65-F5344CB8AC3E}">
        <p14:creationId xmlns:p14="http://schemas.microsoft.com/office/powerpoint/2010/main" val="17359833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99EF5-AEC6-CAE2-0D81-BE5A2176E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6F352-BD2B-4304-FD56-5C25C88A7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B3DC2-43B4-655A-CD7E-9D5DB7A7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46D7-4585-4977-B727-38E4CEF0F8D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E33A1-2538-2D0A-1649-12ED98C74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E63A5-CA17-43AF-122D-ECCE5F72A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1230-83C4-4194-9F90-D917EA308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912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Slide title : add your image">
  <p:cSld name="6_Slide title : add your imag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/>
          <p:nvPr/>
        </p:nvSpPr>
        <p:spPr>
          <a:xfrm>
            <a:off x="0" y="0"/>
            <a:ext cx="12192000" cy="6293708"/>
          </a:xfrm>
          <a:prstGeom prst="rect">
            <a:avLst/>
          </a:prstGeom>
          <a:gradFill>
            <a:gsLst>
              <a:gs pos="0">
                <a:srgbClr val="004583"/>
              </a:gs>
              <a:gs pos="50000">
                <a:srgbClr val="0064BE"/>
              </a:gs>
              <a:gs pos="100000">
                <a:srgbClr val="0078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9"/>
          <p:cNvSpPr txBox="1">
            <a:spLocks noGrp="1"/>
          </p:cNvSpPr>
          <p:nvPr>
            <p:ph type="ctrTitle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5714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ubTitle" idx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350"/>
              <a:buNone/>
              <a:defRPr sz="135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25" name="Google Shape;25;p9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7164" y="6323958"/>
            <a:ext cx="1030284" cy="56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9" descr="A blue and white logo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177" y="6387406"/>
            <a:ext cx="2008823" cy="423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67637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0C137-BDAD-F11A-4AB3-F97ACC58B8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F6E630-5EA6-589F-46FE-7C7CBD2A1D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F824B-1D56-6946-4BE2-4AB76B97C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379A7-922B-0675-015D-7BD73E65E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F5D1-F9E9-2D0A-20FC-67CC2F4BB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47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8A5B2-560B-4A7C-C203-174B3804A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BA16A-9D5A-CD03-BE78-B9CE6F9C67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50768-D7B1-25B4-A618-EBB9468B0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10A1A-C3D6-6D19-7D53-CFB00892C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F6085F-6D86-68A7-3E17-F7F672076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14B-370F-B6F9-D057-9300560BB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1157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5D9A4-A69F-617C-7290-24442AEEF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6BD52-A38B-3042-AE92-FE06BB20E1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9C07B-E7DE-C998-8406-63B6F6175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D38FA-A406-C48B-62C1-37DADF890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1AAA9C-A470-19E6-5AD1-4BA31AD6B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748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FBE47-1756-A828-52EC-ED3E5DA1D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A223C-05CF-B38B-F0F6-89DC27CB4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B088B-770D-52EA-B0E1-E033BBA97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C13A6-29AE-D767-A1BD-D395E683C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62539-C801-8B3E-872A-E4A1CB1A4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357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ADF0A-B844-8C09-EF7C-C2ACB5EE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21F85-AD54-892A-9299-71807481CF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0CF3FC-5993-AC68-A083-C071D98A8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7EA93B-881E-955C-6AC4-2CA7FC8A0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7EA9DB-338A-1765-88A7-E923CC006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BA48A-E8BD-4E12-E723-70A019BD8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494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6D613-231D-9080-D159-AF4A3191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8E011-5D53-CBEA-A224-58B446F3C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9B61E-A11C-EFC7-7C00-3A4702F0F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5C3747-9140-547F-F6BB-E7AA015E6D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40120E-E2CD-7F15-3409-235AB652C3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F78C98-FD8C-2807-39E9-9DCDF2167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DF9B18-566F-D2CC-41DD-EFC1B4130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1AAEA6-72BC-BC70-098E-1506264E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913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7CECB-EAE7-BA8F-1037-4CC0EA9B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A9C974-8A9E-A0A8-0730-BF9DB680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340E48-F1F6-EB97-4FD2-71F16B06A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D1A767-0917-98E8-142C-D0A24244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8043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881940-C486-7C86-8883-6EE2EB0A6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0EB1DD-BF11-076D-6914-8B0FDD31E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4171BA-B020-F88C-2553-683DB234B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1947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66FCA-F392-2ED6-09EA-8BF33844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262E0-05A9-E936-8B34-A6870777C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8E748-25B4-E3E2-6F94-82E98B0045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CA4724-87B2-54B3-CF9E-DCD3EDA7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5B9EE2-E8D5-DCA5-18B1-057B7DC28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49B29-BCBE-1425-F4A2-356DB788D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0427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8DC20-9FAA-042D-9B5A-1E1FCEC8D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8665BB-13FE-7EED-23D7-2EFB39B6D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41CECE-321C-81E2-A298-0772524A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5505E0-C0A9-701E-9898-6A010AC3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6A340-592C-133B-9CC1-0BDCC27F8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4DC489-C315-E655-B0F0-55C888483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818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5E7BE-C149-710B-71BE-75A3C7AC5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083DA-4AA3-6C22-2EF6-0D0D195EC2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C7632-8A21-0842-A19A-190D01BF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9DF29-8B58-E67D-604B-54A3CD90C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97242-2816-8249-AE0D-35AA2DD78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2782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E124B5-06E9-00F7-B9CB-DB3EAC6926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16B3A0-1ED8-C318-2E1A-FBC50CDB1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4BDF7-A293-C142-0ACD-57C0F960B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9B5EE-805D-D6AD-03F4-DA55448E2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8306F-1114-0237-1110-67D34460C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2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1A98F-9CC9-8A0E-D444-E7E5ED0A9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45EE08-31B9-455C-A4C0-3729BF65F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EDA9B0-B588-F853-0F1C-456C0696AF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D2E8FB-714E-D056-C417-EDE1D3815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EE3564-30A6-E8D0-FD8D-4EE830506C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400A80-BF25-5A8F-2114-DDC77C9BA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B533F8-9E49-A49C-1F37-28E70D651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DBABE8-3567-1B8A-E52E-252B49511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44180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Slide title : add your image">
  <p:cSld name="6_Slide title : add your imag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9"/>
          <p:cNvSpPr txBox="1">
            <a:spLocks noGrp="1"/>
          </p:cNvSpPr>
          <p:nvPr>
            <p:ph type="ctrTitle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5714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ubTitle" idx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350"/>
              <a:buNone/>
              <a:defRPr sz="135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80160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4216AE-DB6C-4E89-AF58-E7BA8B254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A5F692D-85B9-4C98-9E21-17BB0F5DDD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945D45-8796-41C2-B020-862D6F3DB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1428E94-D32F-4B63-B57C-1B8A42196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C1B231F-8745-4AD6-843D-763B2C36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0094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5EA79B-B3D6-4D00-991D-0144A875B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7195B65-C52A-40C3-B594-60E87D808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BCE657-25AA-4C59-9CD7-B2EDD290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2F361A-C5F8-4C91-9EFB-0B0A3FD26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61E107-244E-43EC-AEFA-06FE8637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15300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965909-DEDA-4D6A-A4E2-A55AA37C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9C6A0E-7C12-4340-B476-2FFABD8EE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D4F93C-B22D-4F1C-8883-CC6BC1003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2D2352-7DD8-4624-AB50-660686DC5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72ED0C0-0A8F-4E40-A359-4EDE0C8F1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0509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BD25EA-A811-4733-81F0-58B2DF3EF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BABA81-9431-4705-85F0-CD7DB57B90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14635E5-F10D-443D-AE70-FFCDC02A3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3607205-D4C3-4213-B594-52CD915A4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1692B3F-AE63-4E2C-BC59-22EC351E4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A7CC00-9A73-4BE9-A6D3-CCFFD2350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20207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47CEB-B3A9-40C7-B21C-F36612A45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FA62FD-4495-4A89-B4FF-CF08A9F9F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F3F52E2-90C8-4B7E-8E5C-A4BC029FC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7D10F6E-DB44-4D07-8C44-548CF65758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E6EC125-B951-49A3-9C88-4FC7465445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8B8F819-512E-4578-879D-115A7056A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7562F09-F6D0-4681-AC08-5ADD5E875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177D6C0-C68B-48AD-8C2A-451A07C03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2905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E2C34-89E7-429A-BCD2-24BDA8DDD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4DFD9AD-362A-415B-B231-64F643706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F95FBCC-72EA-4CA5-9AB1-57D260BAE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19B32C6-5764-475B-9151-7D8966890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01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1F5D0D5-7B90-4DB0-A3DA-45C0B10B0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1501366-FBFB-493B-B3BF-D0DE509F7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7B6363-8054-4C6A-ACB1-4D05EB266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9562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366841-EADD-4AB6-85A4-4E40AB6C9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24273D-AAC8-4F87-997E-DB0A636A3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88CAE42-DC83-44D6-A11B-D27498FE6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D7A062F-8472-48C3-B274-49116E26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6D93F9-007E-484F-8346-1AE3207DA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840AF20-FD31-484A-9443-2976AAD11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038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662290-5B37-4495-806F-A3B8E9E51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53B5557-02E9-465C-8614-E969BE611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9486F3-12FB-41B7-A492-3411123C2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78B98BC-A09E-41C9-A4EF-DFDCC8DDE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30EC651-B7EE-434A-A946-E5A982E3C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3BA811-95BF-443F-803A-2BC43EA26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315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A299E-0D0E-EE58-71E8-EC6FB8D3F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867740-3B12-692A-009A-0763B2FF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BDE19C-C108-4A09-9075-3ECC6C5B1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1A8469-4DE6-04F2-3A32-65A4E68B9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3608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D3059A-6EF3-4DD7-941A-6C6031DA5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874BDAA-5E59-414B-BC2A-47602C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CFE281-24C7-4267-8AA2-5E0878C05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1FCC9E1-73EA-41AB-88E4-8B87CAC9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77B00B-F89C-4A89-9C14-748C4007F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0307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293B84F-993C-4D2A-BA37-B7164D01C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F7AEAF4-1F08-4E69-A220-7660199A6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8B4E55-FEEB-4952-9E4A-49CB39F6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EF9A0D-A4A4-4AFB-A219-3BC04C746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5CE57B-5BB5-4E60-8047-2AB82D629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75073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221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mb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6"/>
          <p:cNvSpPr>
            <a:spLocks noGrp="1"/>
          </p:cNvSpPr>
          <p:nvPr>
            <p:ph type="body" sz="quarter" idx="14" hasCustomPrompt="1"/>
          </p:nvPr>
        </p:nvSpPr>
        <p:spPr>
          <a:xfrm>
            <a:off x="7052615" y="4627245"/>
            <a:ext cx="3326669" cy="54768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 baseline="0">
                <a:solidFill>
                  <a:srgbClr val="0077D4"/>
                </a:solidFill>
              </a:defRPr>
            </a:lvl1pPr>
          </a:lstStyle>
          <a:p>
            <a:pPr lvl="0"/>
            <a:r>
              <a:rPr lang="fr-FR"/>
              <a:t>Source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595138" y="1860097"/>
            <a:ext cx="8784167" cy="58132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0077D4"/>
                </a:solidFill>
              </a:defRPr>
            </a:lvl1pPr>
          </a:lstStyle>
          <a:p>
            <a:pPr lvl="0"/>
            <a:r>
              <a:rPr lang="fr-FR"/>
              <a:t>USE BIG NUMBERS FOR BIG IMPACT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150856" y="2700943"/>
            <a:ext cx="9605473" cy="1401071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lang="fr-FR" sz="7200" b="1" kern="1200" baseline="0" dirty="0" smtClean="0">
                <a:solidFill>
                  <a:srgbClr val="0077D4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$ 500.030.001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095B87B6-6F0C-4D5E-90BD-8E421833D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9B30102-01D5-1C45-ADBB-807E6891F9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12" name="Picture 1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2CCEB756-D273-FA4E-96C4-88C6CD5855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355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6_Slide title : add your image">
  <p:cSld name="6_Slide title : add your imag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/>
          <p:nvPr/>
        </p:nvSpPr>
        <p:spPr>
          <a:xfrm>
            <a:off x="0" y="0"/>
            <a:ext cx="12192000" cy="6293708"/>
          </a:xfrm>
          <a:prstGeom prst="rect">
            <a:avLst/>
          </a:prstGeom>
          <a:gradFill>
            <a:gsLst>
              <a:gs pos="0">
                <a:srgbClr val="004583"/>
              </a:gs>
              <a:gs pos="50000">
                <a:srgbClr val="0064BE"/>
              </a:gs>
              <a:gs pos="100000">
                <a:srgbClr val="0078E3"/>
              </a:gs>
            </a:gsLst>
            <a:lin ang="135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9"/>
          <p:cNvSpPr txBox="1">
            <a:spLocks noGrp="1"/>
          </p:cNvSpPr>
          <p:nvPr>
            <p:ph type="ctrTitle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5714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ubTitle" idx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350"/>
              <a:buNone/>
              <a:defRPr sz="135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25" name="Google Shape;25;p9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7164" y="6323958"/>
            <a:ext cx="1030284" cy="56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9" descr="A blue and white logo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177" y="6387406"/>
            <a:ext cx="2008823" cy="423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22225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07669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37984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92437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05260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16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0E1919-7806-7FDB-0DA5-37EE7509C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3A4B53-BF79-875A-385C-A9BCB1A1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73C84-DBC1-0B2F-01E8-E16244D0C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1499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9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64062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0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2151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36127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>
            <a:spLocks noGrp="1"/>
          </p:cNvSpPr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2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24128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ransition Slide">
  <p:cSld name="Transition Slid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/>
          <p:nvPr/>
        </p:nvSpPr>
        <p:spPr>
          <a:xfrm>
            <a:off x="-1065" y="33"/>
            <a:ext cx="12191997" cy="3335383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</a:gra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aseline="-25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3"/>
          <p:cNvSpPr txBox="1">
            <a:spLocks noGrp="1"/>
          </p:cNvSpPr>
          <p:nvPr>
            <p:ph type="body" idx="1"/>
          </p:nvPr>
        </p:nvSpPr>
        <p:spPr>
          <a:xfrm>
            <a:off x="2146291" y="3655002"/>
            <a:ext cx="7897284" cy="606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7D4"/>
              </a:buClr>
              <a:buSzPts val="2800"/>
              <a:buNone/>
              <a:defRPr b="1">
                <a:solidFill>
                  <a:srgbClr val="0077D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body" idx="2"/>
          </p:nvPr>
        </p:nvSpPr>
        <p:spPr>
          <a:xfrm>
            <a:off x="2146291" y="4444580"/>
            <a:ext cx="7897284" cy="606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1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3"/>
          <p:cNvSpPr txBox="1">
            <a:spLocks noGrp="1"/>
          </p:cNvSpPr>
          <p:nvPr>
            <p:ph type="body" idx="3"/>
          </p:nvPr>
        </p:nvSpPr>
        <p:spPr>
          <a:xfrm>
            <a:off x="2146291" y="1845102"/>
            <a:ext cx="1499196" cy="1155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3"/>
          <p:cNvSpPr txBox="1"/>
          <p:nvPr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675">
              <a:solidFill>
                <a:srgbClr val="C519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675">
              <a:solidFill>
                <a:srgbClr val="C519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4" name="Google Shape;124;p23"/>
          <p:cNvCxnSpPr/>
          <p:nvPr/>
        </p:nvCxnSpPr>
        <p:spPr>
          <a:xfrm>
            <a:off x="3061471" y="6324869"/>
            <a:ext cx="0" cy="538185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5" name="Google Shape;125;p23"/>
          <p:cNvSpPr txBox="1">
            <a:spLocks noGrp="1"/>
          </p:cNvSpPr>
          <p:nvPr>
            <p:ph type="body" idx="4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E75B5"/>
              </a:buClr>
              <a:buSzPts val="900"/>
              <a:buNone/>
              <a:defRPr sz="900">
                <a:solidFill>
                  <a:srgbClr val="2E75B5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26" name="Google Shape;126;p23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7164" y="6323958"/>
            <a:ext cx="1030284" cy="56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3" descr="A blue and white logo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177" y="6387406"/>
            <a:ext cx="2008823" cy="423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21832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able of Content">
  <p:cSld name="Table of Conten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/>
          <p:nvPr/>
        </p:nvSpPr>
        <p:spPr>
          <a:xfrm>
            <a:off x="-18483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aseline="-25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4"/>
          <p:cNvSpPr txBox="1">
            <a:spLocks noGrp="1"/>
          </p:cNvSpPr>
          <p:nvPr>
            <p:ph type="body" idx="1"/>
          </p:nvPr>
        </p:nvSpPr>
        <p:spPr>
          <a:xfrm>
            <a:off x="3296193" y="1904387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body" idx="2"/>
          </p:nvPr>
        </p:nvSpPr>
        <p:spPr>
          <a:xfrm>
            <a:off x="4278813" y="1904387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body" idx="3"/>
          </p:nvPr>
        </p:nvSpPr>
        <p:spPr>
          <a:xfrm>
            <a:off x="9340809" y="1901409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body" idx="4"/>
          </p:nvPr>
        </p:nvSpPr>
        <p:spPr>
          <a:xfrm>
            <a:off x="3290389" y="2479562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24"/>
          <p:cNvSpPr txBox="1">
            <a:spLocks noGrp="1"/>
          </p:cNvSpPr>
          <p:nvPr>
            <p:ph type="body" idx="5"/>
          </p:nvPr>
        </p:nvSpPr>
        <p:spPr>
          <a:xfrm>
            <a:off x="4273009" y="2479562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24"/>
          <p:cNvSpPr txBox="1">
            <a:spLocks noGrp="1"/>
          </p:cNvSpPr>
          <p:nvPr>
            <p:ph type="body" idx="6"/>
          </p:nvPr>
        </p:nvSpPr>
        <p:spPr>
          <a:xfrm>
            <a:off x="9335005" y="2476584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24"/>
          <p:cNvSpPr txBox="1">
            <a:spLocks noGrp="1"/>
          </p:cNvSpPr>
          <p:nvPr>
            <p:ph type="body" idx="7"/>
          </p:nvPr>
        </p:nvSpPr>
        <p:spPr>
          <a:xfrm>
            <a:off x="3296195" y="3051759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8"/>
          </p:nvPr>
        </p:nvSpPr>
        <p:spPr>
          <a:xfrm>
            <a:off x="4278817" y="3051759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4"/>
          <p:cNvSpPr txBox="1">
            <a:spLocks noGrp="1"/>
          </p:cNvSpPr>
          <p:nvPr>
            <p:ph type="body" idx="9"/>
          </p:nvPr>
        </p:nvSpPr>
        <p:spPr>
          <a:xfrm>
            <a:off x="9340811" y="3048781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24"/>
          <p:cNvSpPr txBox="1">
            <a:spLocks noGrp="1"/>
          </p:cNvSpPr>
          <p:nvPr>
            <p:ph type="body" idx="13"/>
          </p:nvPr>
        </p:nvSpPr>
        <p:spPr>
          <a:xfrm>
            <a:off x="3290388" y="3627901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4"/>
          <p:cNvSpPr txBox="1">
            <a:spLocks noGrp="1"/>
          </p:cNvSpPr>
          <p:nvPr>
            <p:ph type="body" idx="14"/>
          </p:nvPr>
        </p:nvSpPr>
        <p:spPr>
          <a:xfrm>
            <a:off x="4273009" y="3627901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24"/>
          <p:cNvSpPr txBox="1">
            <a:spLocks noGrp="1"/>
          </p:cNvSpPr>
          <p:nvPr>
            <p:ph type="body" idx="15"/>
          </p:nvPr>
        </p:nvSpPr>
        <p:spPr>
          <a:xfrm>
            <a:off x="9335004" y="3624923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body" idx="16"/>
          </p:nvPr>
        </p:nvSpPr>
        <p:spPr>
          <a:xfrm>
            <a:off x="3296196" y="4193212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24"/>
          <p:cNvSpPr txBox="1">
            <a:spLocks noGrp="1"/>
          </p:cNvSpPr>
          <p:nvPr>
            <p:ph type="body" idx="17"/>
          </p:nvPr>
        </p:nvSpPr>
        <p:spPr>
          <a:xfrm>
            <a:off x="4278817" y="4193212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24"/>
          <p:cNvSpPr txBox="1">
            <a:spLocks noGrp="1"/>
          </p:cNvSpPr>
          <p:nvPr>
            <p:ph type="body" idx="18"/>
          </p:nvPr>
        </p:nvSpPr>
        <p:spPr>
          <a:xfrm>
            <a:off x="9340812" y="4190234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24"/>
          <p:cNvSpPr txBox="1">
            <a:spLocks noGrp="1"/>
          </p:cNvSpPr>
          <p:nvPr>
            <p:ph type="body" idx="19"/>
          </p:nvPr>
        </p:nvSpPr>
        <p:spPr>
          <a:xfrm>
            <a:off x="3301997" y="1363921"/>
            <a:ext cx="785224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EF3FA"/>
              </a:buClr>
              <a:buSzPts val="1500"/>
              <a:buNone/>
              <a:defRPr sz="1500" b="1">
                <a:solidFill>
                  <a:srgbClr val="EEF3FA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24"/>
          <p:cNvSpPr txBox="1">
            <a:spLocks noGrp="1"/>
          </p:cNvSpPr>
          <p:nvPr>
            <p:ph type="body" idx="20"/>
          </p:nvPr>
        </p:nvSpPr>
        <p:spPr>
          <a:xfrm>
            <a:off x="4284617" y="1363921"/>
            <a:ext cx="5061995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500"/>
              <a:buNone/>
              <a:defRPr sz="1500" b="0">
                <a:solidFill>
                  <a:srgbClr val="36363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24"/>
          <p:cNvSpPr txBox="1">
            <a:spLocks noGrp="1"/>
          </p:cNvSpPr>
          <p:nvPr>
            <p:ph type="body" idx="21"/>
          </p:nvPr>
        </p:nvSpPr>
        <p:spPr>
          <a:xfrm>
            <a:off x="9346613" y="1360943"/>
            <a:ext cx="674048" cy="31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4A84"/>
              </a:buClr>
              <a:buSzPts val="1350"/>
              <a:buNone/>
              <a:defRPr sz="1350" b="0">
                <a:solidFill>
                  <a:srgbClr val="024A84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48" name="Google Shape;148;p24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7164" y="6323958"/>
            <a:ext cx="1030284" cy="56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4" descr="A black and white logo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169" y="6384259"/>
            <a:ext cx="2008828" cy="423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2595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able of Content">
  <p:cSld name="1_Table of Conten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/>
          <p:nvPr/>
        </p:nvSpPr>
        <p:spPr>
          <a:xfrm>
            <a:off x="0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aseline="-25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5"/>
          <p:cNvSpPr txBox="1">
            <a:spLocks noGrp="1"/>
          </p:cNvSpPr>
          <p:nvPr>
            <p:ph type="body" idx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E75B5"/>
              </a:buClr>
              <a:buSzPts val="900"/>
              <a:buNone/>
              <a:defRPr sz="900">
                <a:solidFill>
                  <a:srgbClr val="2E75B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53" name="Google Shape;153;p25" descr="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67164" y="6323958"/>
            <a:ext cx="1030284" cy="567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5" descr="A black and white logo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1169" y="6384259"/>
            <a:ext cx="2008828" cy="423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4872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0B637B1-A9C8-4913-8C41-59CF46A146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11398"/>
            <a:ext cx="12192000" cy="424659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baseline="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/>
              <a:t>CLICK ON THE ICON TO ADD AN IMAGE. THIS IS A TITLE SLIDE, DO NOT USE THIS SLIDE TO WRITE CONTENT. ONLY THE TITLE &amp; IMAGE.</a:t>
            </a:r>
          </a:p>
          <a:p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3"/>
            <a:ext cx="12192000" cy="2611395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A7EDBE-D01B-4254-BDF5-4D04579FF3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12892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E1186C3-0B50-4241-BA29-82E76CE771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20079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  <p:pic>
        <p:nvPicPr>
          <p:cNvPr id="6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8A188CA-2365-4F47-9BAB-5F8CAAE8C1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198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677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43388" y="6488755"/>
            <a:ext cx="3657600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/>
              <a:t>Stability through change: why we need transformative education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95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3CF9C-4057-A075-F993-E9D4C2008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B8C28-9443-9FA1-1E44-442085478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175DC9-F29D-C504-9790-7457A9200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9A30FC-89D6-D469-99B0-B9B4E2A74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34691D-D84D-72BA-03D8-43814503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B49DE-077E-5E31-BFFF-DCBE5B1E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27579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660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A0001-D031-EBC0-237E-F706A8F384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2E8ABF-ED92-21E3-15B4-2CDC01074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FDB59-F6D9-8003-E581-FCE8E52A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B95F3-F892-D688-5D6B-041F12E43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1ACE2-3F08-B005-026E-6D700A2C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5919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D8D44-B26D-1B94-492C-23C37D7EE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5D3D7-1BAD-2A5E-C139-A71501A49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19A4EE-454E-A1B9-7387-86440C210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83579-5709-CAEA-C18A-5083D4BBB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F9A4A-1DAB-2949-2B20-34B918DB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9424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940C3-9E1D-7CA9-69AC-224470BB7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177A4B-1106-3E13-6E5D-9D0D2027D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923F6-F518-938D-C041-4D1168176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212EE-9114-9C44-35CA-3C839F9C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1BEAC-5DEF-C6D6-A109-FDA98AE46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1987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81BCA-F76E-AA8A-6FC8-55839FA70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5C964-E168-CAD0-A0CC-43E714420B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9B476A-F8BE-C494-CFE4-AF4648EA1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93D613-E15C-A092-22B4-20577D7D3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568BC-3977-DE91-9191-A2BA7530D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8EE89-439F-E3A7-0939-5F8B2F581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5720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EE95F-6E3D-90B6-94E2-98343A3C5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E7701-6B2E-4DB3-8934-47C56C1DC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5A410-468C-2ED1-BA9E-8AEB64B80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4C1622-7DEE-5864-74BE-2A8C9C8CA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8009E3-8360-40F0-6053-7A12C1E996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472CB5-5255-9FEF-63B9-280FC04FF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6C515D-F209-64AE-EBA4-A1D5656B4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7BCEC6-2017-C41E-7C85-736D39A05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3993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39E1-D3D1-6679-D18F-D11B561D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7FB86F-F869-3B07-3718-ABFC9DE1A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32313-3F60-1F82-706C-580B9048A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EB043C-5493-2783-B53D-8F18C40D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0013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63F4CE-8E28-F8D3-6996-8B4415F2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97AF87-3EB1-99D3-898F-F6E228C00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14C1BB-FC10-15F7-BA8C-14AED106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59104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07BDB-21D4-1CDA-B40C-5CC345D55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1FF73-46F7-AF10-CC1C-45145F442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2E89C3-4A90-1239-5F26-9058323DE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72331-AAB4-D022-2715-9EEC1901D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B8F020-A1E5-7A77-EF70-7259466F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09812-3883-DF7F-0698-2177E3A21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4981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82FF-52C0-6AE5-BAC4-959F1300A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CAD23-BABD-D046-31B9-C8C74BDC32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B4FD4E-99F8-460F-C861-8C11C6C15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E68814-67D5-9AC5-1CD8-08CAF325C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B67700-DE88-1A54-687E-0A258550B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B35B9C-B1D2-12D1-6BDA-F84C1BCA4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454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E566D-B995-DB43-2E1A-E3842B221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0A0FB-CEE2-0499-03F5-28DC5E09D8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C8BF7-983C-9066-CE54-CA768B33D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14DDE-633D-8C0D-4E9E-F72A30B4E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D7AE8-53AA-B91E-1531-118124659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D00F4-79B9-0580-5C80-FD4747A23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956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B224D-8EAB-56DC-F1B6-2E23D0808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F68048-FC7A-28A8-A0DF-918562A29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0D0D2-19EE-4D4D-C367-183BEF1E1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A5985-A4A3-19A3-565D-B44F4D52F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B52CD-6E25-8406-F893-B4B03E072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50348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0AB2D6-F338-177E-295F-3EACA34758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3B1242-41CF-F045-B407-270CFEA09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FE53D6-5D31-668A-9C30-7433B01AA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814FA-1605-29D0-76F1-07DEBDDAC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62E04-FCA1-5161-510D-CCFA3CE09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4764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248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956DAB9-BE3A-DA42-98B1-649CAB4CC3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9B2B586-7441-4F49-90A5-EBDC948841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239" y="6325920"/>
            <a:ext cx="1032042" cy="56804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94DF82-06FF-4E42-ADEF-3DC40D07C6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26989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9BCADC3-6EB8-B644-A98E-29A545D021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34176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</p:spTree>
    <p:extLst>
      <p:ext uri="{BB962C8B-B14F-4D97-AF65-F5344CB8AC3E}">
        <p14:creationId xmlns:p14="http://schemas.microsoft.com/office/powerpoint/2010/main" val="30053409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A0008D9-C6FD-4824-A2C9-CC0555A4E37A}"/>
              </a:ext>
            </a:extLst>
          </p:cNvPr>
          <p:cNvSpPr/>
          <p:nvPr userDrawn="1"/>
        </p:nvSpPr>
        <p:spPr>
          <a:xfrm>
            <a:off x="-1065" y="33"/>
            <a:ext cx="12191997" cy="3335383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5" name="Straight Connector 14">
            <a:extLst>
              <a:ext uri="{FF2B5EF4-FFF2-40B4-BE49-F238E27FC236}">
                <a16:creationId xmlns:a16="http://schemas.microsoft.com/office/drawing/2014/main" id="{A9EBAC2D-9312-4A68-8BB3-1DB25802C369}"/>
              </a:ext>
            </a:extLst>
          </p:cNvPr>
          <p:cNvCxnSpPr/>
          <p:nvPr userDrawn="1"/>
        </p:nvCxnSpPr>
        <p:spPr>
          <a:xfrm>
            <a:off x="3061471" y="6324869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14">
            <a:extLst>
              <a:ext uri="{FF2B5EF4-FFF2-40B4-BE49-F238E27FC236}">
                <a16:creationId xmlns:a16="http://schemas.microsoft.com/office/drawing/2014/main" id="{6A0B8AAE-2554-4F6F-AB8C-76934783612C}"/>
              </a:ext>
            </a:extLst>
          </p:cNvPr>
          <p:cNvCxnSpPr/>
          <p:nvPr userDrawn="1"/>
        </p:nvCxnSpPr>
        <p:spPr>
          <a:xfrm>
            <a:off x="10560519" y="6314542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 userDrawn="1"/>
        </p:nvSpPr>
        <p:spPr>
          <a:xfrm>
            <a:off x="0" y="1065816"/>
            <a:ext cx="12192000" cy="167226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/>
              <a:buNone/>
            </a:pPr>
            <a:r>
              <a:rPr lang="en-GB" sz="1100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024280" y="3610968"/>
            <a:ext cx="6143443" cy="1259217"/>
            <a:chOff x="2268209" y="2796770"/>
            <a:chExt cx="4607582" cy="1259217"/>
          </a:xfrm>
        </p:grpSpPr>
        <p:sp>
          <p:nvSpPr>
            <p:cNvPr id="14" name="TextBox 13"/>
            <p:cNvSpPr txBox="1"/>
            <p:nvPr/>
          </p:nvSpPr>
          <p:spPr>
            <a:xfrm>
              <a:off x="2268209" y="2796770"/>
              <a:ext cx="4607582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200"/>
                <a:t>Learn more: </a:t>
              </a:r>
              <a:r>
                <a:rPr lang="en-US" sz="2200">
                  <a:hlinkClick r:id="rId2"/>
                </a:rPr>
                <a:t>www.unesco.org/education</a:t>
              </a:r>
              <a:endParaRPr lang="en-US" sz="2200"/>
            </a:p>
          </p:txBody>
        </p:sp>
        <p:pic>
          <p:nvPicPr>
            <p:cNvPr id="15" name="Picture 14" descr="twitter-logo.ai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1555" y="3183044"/>
              <a:ext cx="746594" cy="668462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106925" y="3286546"/>
              <a:ext cx="27688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2200"/>
                <a:t>@UNESCO</a:t>
              </a:r>
              <a:br>
                <a:rPr lang="en-US" sz="2200"/>
              </a:br>
              <a:endParaRPr lang="en-US" sz="2200"/>
            </a:p>
          </p:txBody>
        </p:sp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0DC8F4A4-D1E9-A846-A3A5-A05C243029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D2DDE3A-4CF3-7347-853E-2611284371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" y="4770751"/>
            <a:ext cx="2135912" cy="206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57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tags" Target="../tags/tag1.xml"/><Relationship Id="rId39" Type="http://schemas.openxmlformats.org/officeDocument/2006/relationships/tags" Target="../tags/tag14.xml"/><Relationship Id="rId21" Type="http://schemas.openxmlformats.org/officeDocument/2006/relationships/slideLayout" Target="../slideLayouts/slideLayout35.xml"/><Relationship Id="rId34" Type="http://schemas.openxmlformats.org/officeDocument/2006/relationships/tags" Target="../tags/tag9.xml"/><Relationship Id="rId42" Type="http://schemas.openxmlformats.org/officeDocument/2006/relationships/tags" Target="../tags/tag17.xml"/><Relationship Id="rId47" Type="http://schemas.openxmlformats.org/officeDocument/2006/relationships/tags" Target="../tags/tag22.xml"/><Relationship Id="rId50" Type="http://schemas.openxmlformats.org/officeDocument/2006/relationships/image" Target="../media/image6.emf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tags" Target="../tags/tag4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tags" Target="../tags/tag7.xml"/><Relationship Id="rId37" Type="http://schemas.openxmlformats.org/officeDocument/2006/relationships/tags" Target="../tags/tag12.xml"/><Relationship Id="rId40" Type="http://schemas.openxmlformats.org/officeDocument/2006/relationships/tags" Target="../tags/tag15.xml"/><Relationship Id="rId45" Type="http://schemas.openxmlformats.org/officeDocument/2006/relationships/tags" Target="../tags/tag20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tags" Target="../tags/tag3.xml"/><Relationship Id="rId36" Type="http://schemas.openxmlformats.org/officeDocument/2006/relationships/tags" Target="../tags/tag11.xml"/><Relationship Id="rId49" Type="http://schemas.openxmlformats.org/officeDocument/2006/relationships/oleObject" Target="../embeddings/oleObject1.bin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tags" Target="../tags/tag6.xml"/><Relationship Id="rId44" Type="http://schemas.openxmlformats.org/officeDocument/2006/relationships/tags" Target="../tags/tag19.xml"/><Relationship Id="rId52" Type="http://schemas.openxmlformats.org/officeDocument/2006/relationships/image" Target="../media/image7.emf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tags" Target="../tags/tag2.xml"/><Relationship Id="rId30" Type="http://schemas.openxmlformats.org/officeDocument/2006/relationships/tags" Target="../tags/tag5.xml"/><Relationship Id="rId35" Type="http://schemas.openxmlformats.org/officeDocument/2006/relationships/tags" Target="../tags/tag10.xml"/><Relationship Id="rId43" Type="http://schemas.openxmlformats.org/officeDocument/2006/relationships/tags" Target="../tags/tag18.xml"/><Relationship Id="rId48" Type="http://schemas.openxmlformats.org/officeDocument/2006/relationships/tags" Target="../tags/tag23.xml"/><Relationship Id="rId8" Type="http://schemas.openxmlformats.org/officeDocument/2006/relationships/slideLayout" Target="../slideLayouts/slideLayout22.xml"/><Relationship Id="rId51" Type="http://schemas.openxmlformats.org/officeDocument/2006/relationships/oleObject" Target="../embeddings/oleObject2.bin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theme" Target="../theme/theme2.xml"/><Relationship Id="rId33" Type="http://schemas.openxmlformats.org/officeDocument/2006/relationships/tags" Target="../tags/tag8.xml"/><Relationship Id="rId38" Type="http://schemas.openxmlformats.org/officeDocument/2006/relationships/tags" Target="../tags/tag13.xml"/><Relationship Id="rId46" Type="http://schemas.openxmlformats.org/officeDocument/2006/relationships/tags" Target="../tags/tag21.xml"/><Relationship Id="rId20" Type="http://schemas.openxmlformats.org/officeDocument/2006/relationships/slideLayout" Target="../slideLayouts/slideLayout34.xml"/><Relationship Id="rId41" Type="http://schemas.openxmlformats.org/officeDocument/2006/relationships/tags" Target="../tags/tag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B095EB-B139-FCF8-FE20-FDCB80BFA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C51D5-B619-517B-C4D8-B224856FE6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A5AE4-BB3F-C98A-2F2C-CBEB39297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16F39A-6E28-4031-B295-7BAC1D84F03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37847-FD67-E067-8113-25B11C1C0B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07DF6-6527-AC11-CEDE-4CFBDB54E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9E60F2-9164-4C4B-9397-BB8AA2D700E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566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>
            <p:custDataLst>
              <p:tags r:id="rId26"/>
            </p:custDataLst>
            <p:extLst>
              <p:ext uri="{D42A27DB-BD31-4B8C-83A1-F6EECF244321}">
                <p14:modId xmlns:p14="http://schemas.microsoft.com/office/powerpoint/2010/main" val="12312782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413" imgH="416" progId="TCLayout.ActiveDocument.1">
                  <p:embed/>
                </p:oleObj>
              </mc:Choice>
              <mc:Fallback>
                <p:oleObj name="think-cell Slide" r:id="rId4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194173E-7BB3-47F4-8EAD-18BFC563F97A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03" name="SlideLogoText">
            <a:extLst>
              <a:ext uri="{FF2B5EF4-FFF2-40B4-BE49-F238E27FC236}">
                <a16:creationId xmlns:a16="http://schemas.microsoft.com/office/drawing/2014/main" id="{69FC0062-74AE-4BDA-ACE7-D069B448DDBC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cxnSp>
        <p:nvCxnSpPr>
          <p:cNvPr id="106" name="BottomLine">
            <a:extLst>
              <a:ext uri="{FF2B5EF4-FFF2-40B4-BE49-F238E27FC236}">
                <a16:creationId xmlns:a16="http://schemas.microsoft.com/office/drawing/2014/main" id="{8B868434-776E-46FC-90D6-2CC6F63A9A51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>
            <a:off x="554736" y="6453769"/>
            <a:ext cx="110825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53972" y="6279028"/>
            <a:ext cx="72786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latin typeface="+mn-lt"/>
                <a:ea typeface="+mn-ea"/>
                <a:cs typeface="Arial" panose="020B0604020202020204" pitchFamily="34" charset="0"/>
              </a:rPr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31"/>
            </p:custDataLst>
          </p:nvPr>
        </p:nvSpPr>
        <p:spPr>
          <a:xfrm>
            <a:off x="554736" y="35509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92DB789-515B-4504-BE53-6445F2427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1700"/>
            <a:ext cx="11082528" cy="25237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>
            <p:custDataLst>
              <p:tags r:id="rId32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grpSp>
        <p:nvGrpSpPr>
          <p:cNvPr id="187" name="LegendBoxes" hidden="1">
            <a:extLst>
              <a:ext uri="{FF2B5EF4-FFF2-40B4-BE49-F238E27FC236}">
                <a16:creationId xmlns:a16="http://schemas.microsoft.com/office/drawing/2014/main" id="{5048A9C9-0655-49B2-A283-6A54678F321B}"/>
              </a:ext>
            </a:extLst>
          </p:cNvPr>
          <p:cNvGrpSpPr/>
          <p:nvPr/>
        </p:nvGrpSpPr>
        <p:grpSpPr>
          <a:xfrm>
            <a:off x="10554770" y="4322824"/>
            <a:ext cx="984864" cy="1717282"/>
            <a:chOff x="9585951" y="2980105"/>
            <a:chExt cx="984864" cy="1717282"/>
          </a:xfrm>
        </p:grpSpPr>
        <p:sp>
          <p:nvSpPr>
            <p:cNvPr id="188" name="RectangleLegend1">
              <a:extLst>
                <a:ext uri="{FF2B5EF4-FFF2-40B4-BE49-F238E27FC236}">
                  <a16:creationId xmlns:a16="http://schemas.microsoft.com/office/drawing/2014/main" id="{8F219674-AEDF-41A7-B3C3-07BD8D165776}"/>
                </a:ext>
              </a:extLst>
            </p:cNvPr>
            <p:cNvSpPr/>
            <p:nvPr/>
          </p:nvSpPr>
          <p:spPr>
            <a:xfrm>
              <a:off x="9585951" y="3001463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89" name="RectangleLegend2">
              <a:extLst>
                <a:ext uri="{FF2B5EF4-FFF2-40B4-BE49-F238E27FC236}">
                  <a16:creationId xmlns:a16="http://schemas.microsoft.com/office/drawing/2014/main" id="{76884974-3CCD-4F11-B109-02708F18B04E}"/>
                </a:ext>
              </a:extLst>
            </p:cNvPr>
            <p:cNvSpPr/>
            <p:nvPr/>
          </p:nvSpPr>
          <p:spPr>
            <a:xfrm>
              <a:off x="9585951" y="3380961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0" name="RectangleLegend3">
              <a:extLst>
                <a:ext uri="{FF2B5EF4-FFF2-40B4-BE49-F238E27FC236}">
                  <a16:creationId xmlns:a16="http://schemas.microsoft.com/office/drawing/2014/main" id="{D440B2EC-6FE5-4259-BA11-DC2E3B68E637}"/>
                </a:ext>
              </a:extLst>
            </p:cNvPr>
            <p:cNvSpPr/>
            <p:nvPr/>
          </p:nvSpPr>
          <p:spPr>
            <a:xfrm>
              <a:off x="9585951" y="3754557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1" name="RectangleLegend4">
              <a:extLst>
                <a:ext uri="{FF2B5EF4-FFF2-40B4-BE49-F238E27FC236}">
                  <a16:creationId xmlns:a16="http://schemas.microsoft.com/office/drawing/2014/main" id="{52FE9D34-332E-47CD-94B8-12A069181C03}"/>
                </a:ext>
              </a:extLst>
            </p:cNvPr>
            <p:cNvSpPr/>
            <p:nvPr/>
          </p:nvSpPr>
          <p:spPr>
            <a:xfrm>
              <a:off x="9585951" y="4128153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2" name="RectangleLegend5">
              <a:extLst>
                <a:ext uri="{FF2B5EF4-FFF2-40B4-BE49-F238E27FC236}">
                  <a16:creationId xmlns:a16="http://schemas.microsoft.com/office/drawing/2014/main" id="{1D6EA8D9-42BE-4743-876B-1050D1436021}"/>
                </a:ext>
              </a:extLst>
            </p:cNvPr>
            <p:cNvSpPr/>
            <p:nvPr/>
          </p:nvSpPr>
          <p:spPr>
            <a:xfrm>
              <a:off x="9585951" y="4501749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3" name="Legend1">
              <a:extLst>
                <a:ext uri="{FF2B5EF4-FFF2-40B4-BE49-F238E27FC236}">
                  <a16:creationId xmlns:a16="http://schemas.microsoft.com/office/drawing/2014/main" id="{50F3208A-D1A9-4DEE-B968-1381D0DE88E8}"/>
                </a:ext>
              </a:extLst>
            </p:cNvPr>
            <p:cNvSpPr txBox="1"/>
            <p:nvPr/>
          </p:nvSpPr>
          <p:spPr>
            <a:xfrm>
              <a:off x="9912097" y="2980105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4" name="Legend2">
              <a:extLst>
                <a:ext uri="{FF2B5EF4-FFF2-40B4-BE49-F238E27FC236}">
                  <a16:creationId xmlns:a16="http://schemas.microsoft.com/office/drawing/2014/main" id="{69AC8C80-52E4-4497-A147-009E23FB42A5}"/>
                </a:ext>
              </a:extLst>
            </p:cNvPr>
            <p:cNvSpPr txBox="1"/>
            <p:nvPr/>
          </p:nvSpPr>
          <p:spPr>
            <a:xfrm>
              <a:off x="9912097" y="3359603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5" name="Legend3">
              <a:extLst>
                <a:ext uri="{FF2B5EF4-FFF2-40B4-BE49-F238E27FC236}">
                  <a16:creationId xmlns:a16="http://schemas.microsoft.com/office/drawing/2014/main" id="{218BEB5C-C19E-451D-B538-56A492CF74C6}"/>
                </a:ext>
              </a:extLst>
            </p:cNvPr>
            <p:cNvSpPr txBox="1"/>
            <p:nvPr/>
          </p:nvSpPr>
          <p:spPr>
            <a:xfrm>
              <a:off x="9912097" y="3739101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6" name="Legend4">
              <a:extLst>
                <a:ext uri="{FF2B5EF4-FFF2-40B4-BE49-F238E27FC236}">
                  <a16:creationId xmlns:a16="http://schemas.microsoft.com/office/drawing/2014/main" id="{B77C1590-32D9-4A52-8AF0-454D06E80BF2}"/>
                </a:ext>
              </a:extLst>
            </p:cNvPr>
            <p:cNvSpPr txBox="1"/>
            <p:nvPr/>
          </p:nvSpPr>
          <p:spPr>
            <a:xfrm>
              <a:off x="9912097" y="4110522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7" name="Legend5">
              <a:extLst>
                <a:ext uri="{FF2B5EF4-FFF2-40B4-BE49-F238E27FC236}">
                  <a16:creationId xmlns:a16="http://schemas.microsoft.com/office/drawing/2014/main" id="{A40A9DB6-E1B2-47A6-8B66-4FCDC31DD600}"/>
                </a:ext>
              </a:extLst>
            </p:cNvPr>
            <p:cNvSpPr txBox="1"/>
            <p:nvPr/>
          </p:nvSpPr>
          <p:spPr>
            <a:xfrm>
              <a:off x="9912097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48" name="LegendMoons" hidden="1">
            <a:extLst>
              <a:ext uri="{FF2B5EF4-FFF2-40B4-BE49-F238E27FC236}">
                <a16:creationId xmlns:a16="http://schemas.microsoft.com/office/drawing/2014/main" id="{DDFB4BFF-188C-450D-B4D3-DF8BD2DB3D7F}"/>
              </a:ext>
            </a:extLst>
          </p:cNvPr>
          <p:cNvGrpSpPr/>
          <p:nvPr/>
        </p:nvGrpSpPr>
        <p:grpSpPr>
          <a:xfrm>
            <a:off x="7723680" y="1702457"/>
            <a:ext cx="1023616" cy="1731859"/>
            <a:chOff x="7723680" y="1702457"/>
            <a:chExt cx="1023616" cy="1731859"/>
          </a:xfrm>
        </p:grpSpPr>
        <p:sp>
          <p:nvSpPr>
            <p:cNvPr id="149" name="Legend1">
              <a:extLst>
                <a:ext uri="{FF2B5EF4-FFF2-40B4-BE49-F238E27FC236}">
                  <a16:creationId xmlns:a16="http://schemas.microsoft.com/office/drawing/2014/main" id="{66D8D147-F2B4-4250-9C41-767555E14320}"/>
                </a:ext>
              </a:extLst>
            </p:cNvPr>
            <p:cNvSpPr txBox="1"/>
            <p:nvPr/>
          </p:nvSpPr>
          <p:spPr>
            <a:xfrm>
              <a:off x="8076312" y="1709816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0" name="Legend2">
              <a:extLst>
                <a:ext uri="{FF2B5EF4-FFF2-40B4-BE49-F238E27FC236}">
                  <a16:creationId xmlns:a16="http://schemas.microsoft.com/office/drawing/2014/main" id="{E9DCC6EC-92E6-47D0-B23D-94365AC17441}"/>
                </a:ext>
              </a:extLst>
            </p:cNvPr>
            <p:cNvSpPr txBox="1"/>
            <p:nvPr/>
          </p:nvSpPr>
          <p:spPr>
            <a:xfrm>
              <a:off x="8076312" y="2085275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1" name="Legend3">
              <a:extLst>
                <a:ext uri="{FF2B5EF4-FFF2-40B4-BE49-F238E27FC236}">
                  <a16:creationId xmlns:a16="http://schemas.microsoft.com/office/drawing/2014/main" id="{8451F4C0-E484-44FD-B923-EE0B1E1D1274}"/>
                </a:ext>
              </a:extLst>
            </p:cNvPr>
            <p:cNvSpPr txBox="1"/>
            <p:nvPr/>
          </p:nvSpPr>
          <p:spPr>
            <a:xfrm>
              <a:off x="8076312" y="246073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2" name="Legend4">
              <a:extLst>
                <a:ext uri="{FF2B5EF4-FFF2-40B4-BE49-F238E27FC236}">
                  <a16:creationId xmlns:a16="http://schemas.microsoft.com/office/drawing/2014/main" id="{508A2D78-9A17-4FB2-A405-02E4BB25DD6C}"/>
                </a:ext>
              </a:extLst>
            </p:cNvPr>
            <p:cNvSpPr txBox="1"/>
            <p:nvPr/>
          </p:nvSpPr>
          <p:spPr>
            <a:xfrm>
              <a:off x="8076312" y="2836193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3" name="Legend5">
              <a:extLst>
                <a:ext uri="{FF2B5EF4-FFF2-40B4-BE49-F238E27FC236}">
                  <a16:creationId xmlns:a16="http://schemas.microsoft.com/office/drawing/2014/main" id="{CF32E1C9-EF64-41BC-8B8E-B7FED880E653}"/>
                </a:ext>
              </a:extLst>
            </p:cNvPr>
            <p:cNvSpPr txBox="1"/>
            <p:nvPr/>
          </p:nvSpPr>
          <p:spPr>
            <a:xfrm>
              <a:off x="8076312" y="321165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154" name="MoonLegend1">
              <a:extLst>
                <a:ext uri="{FF2B5EF4-FFF2-40B4-BE49-F238E27FC236}">
                  <a16:creationId xmlns:a16="http://schemas.microsoft.com/office/drawing/2014/main" id="{496CCEDB-0BDA-47D9-9BA4-03BD59D6EEC2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F21E8F0F-ACA9-405E-8484-3FE9B6124FFD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Arc 167" hidden="1">
                <a:extLst>
                  <a:ext uri="{FF2B5EF4-FFF2-40B4-BE49-F238E27FC236}">
                    <a16:creationId xmlns:a16="http://schemas.microsoft.com/office/drawing/2014/main" id="{315D8D40-04AC-475B-AFC0-F08E492D131D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MoonLegend2">
              <a:extLst>
                <a:ext uri="{FF2B5EF4-FFF2-40B4-BE49-F238E27FC236}">
                  <a16:creationId xmlns:a16="http://schemas.microsoft.com/office/drawing/2014/main" id="{BCF3BE62-91BA-488B-84C7-3FE20CFBDB9A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D27FF75E-C9E0-4D28-8F47-85C2D2EE375F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Arc 165">
                <a:extLst>
                  <a:ext uri="{FF2B5EF4-FFF2-40B4-BE49-F238E27FC236}">
                    <a16:creationId xmlns:a16="http://schemas.microsoft.com/office/drawing/2014/main" id="{BDC4F596-0330-4D95-8A02-83794DACDB00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MoonLegend3">
              <a:extLst>
                <a:ext uri="{FF2B5EF4-FFF2-40B4-BE49-F238E27FC236}">
                  <a16:creationId xmlns:a16="http://schemas.microsoft.com/office/drawing/2014/main" id="{E4482EDB-85E9-4926-9441-26A85880E202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6B270099-CB45-46A3-8BC6-ADF0FABD3567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id="{4D910DDA-12F5-450E-85C1-CD98B4A9EE80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MoonLegend4">
              <a:extLst>
                <a:ext uri="{FF2B5EF4-FFF2-40B4-BE49-F238E27FC236}">
                  <a16:creationId xmlns:a16="http://schemas.microsoft.com/office/drawing/2014/main" id="{2606D4D9-DA1B-4BEB-8CC9-41FDA33CC5A0}"/>
                </a:ext>
              </a:extLst>
            </p:cNvPr>
            <p:cNvGrpSpPr>
              <a:grpSpLocks noChangeAspect="1"/>
            </p:cNvGrpSpPr>
            <p:nvPr>
              <p:custDataLst>
                <p:tags r:id="rId37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81477097-8655-4968-A993-EA579ADDDBCF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EAFFF099-23A4-4400-9308-28EB2E760A74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MoonLegend5">
              <a:extLst>
                <a:ext uri="{FF2B5EF4-FFF2-40B4-BE49-F238E27FC236}">
                  <a16:creationId xmlns:a16="http://schemas.microsoft.com/office/drawing/2014/main" id="{157F392C-3A22-465F-B4F0-A7E9FD7A01A1}"/>
                </a:ext>
              </a:extLst>
            </p:cNvPr>
            <p:cNvGrpSpPr>
              <a:grpSpLocks noChangeAspect="1"/>
            </p:cNvGrpSpPr>
            <p:nvPr>
              <p:custDataLst>
                <p:tags r:id="rId38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BE9440E9-0BAB-4509-A556-8A80E9683FAB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Arc 159">
                <a:extLst>
                  <a:ext uri="{FF2B5EF4-FFF2-40B4-BE49-F238E27FC236}">
                    <a16:creationId xmlns:a16="http://schemas.microsoft.com/office/drawing/2014/main" id="{CA6DB424-2E98-4F1D-87A4-EE09FA805687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9" name="Sticker" hidden="1">
            <a:extLst>
              <a:ext uri="{FF2B5EF4-FFF2-40B4-BE49-F238E27FC236}">
                <a16:creationId xmlns:a16="http://schemas.microsoft.com/office/drawing/2014/main" id="{2FA9271D-5EE0-4D66-9FDF-E4D1535949E8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558192" y="1289273"/>
            <a:ext cx="429605" cy="156997"/>
            <a:chOff x="8456447" y="272180"/>
            <a:chExt cx="322188" cy="156966"/>
          </a:xfrm>
        </p:grpSpPr>
        <p:sp>
          <p:nvSpPr>
            <p:cNvPr id="170" name="StickerRectangle">
              <a:extLst>
                <a:ext uri="{FF2B5EF4-FFF2-40B4-BE49-F238E27FC236}">
                  <a16:creationId xmlns:a16="http://schemas.microsoft.com/office/drawing/2014/main" id="{27342EFB-A6AF-4379-A9C9-4F8DD97D160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6447" y="272180"/>
              <a:ext cx="322188" cy="1569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18288" anchor="t" anchorCtr="0">
              <a:spAutoFit/>
            </a:bodyPr>
            <a:lstStyle/>
            <a:p>
              <a:pPr algn="l" defTabSz="1193860">
                <a:buClr>
                  <a:schemeClr val="tx2"/>
                </a:buClr>
              </a:pPr>
              <a:r>
                <a:rPr lang="en-US" sz="900" b="1" spc="50">
                  <a:ln w="3175">
                    <a:noFill/>
                  </a:ln>
                  <a:solidFill>
                    <a:schemeClr val="tx1"/>
                  </a:solidFill>
                </a:rPr>
                <a:t>Sticker</a:t>
              </a:r>
              <a:endParaRPr lang="en-US" sz="800" baseline="0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cxnSp>
          <p:nvCxnSpPr>
            <p:cNvPr id="171" name="StickerUnderline">
              <a:extLst>
                <a:ext uri="{FF2B5EF4-FFF2-40B4-BE49-F238E27FC236}">
                  <a16:creationId xmlns:a16="http://schemas.microsoft.com/office/drawing/2014/main" id="{AC518518-EC41-445B-B558-9DBD24A778EA}"/>
                </a:ext>
              </a:extLst>
            </p:cNvPr>
            <p:cNvCxnSpPr>
              <a:cxnSpLocks noChangeShapeType="1"/>
              <a:stCxn id="170" idx="4"/>
              <a:endCxn id="170" idx="6"/>
            </p:cNvCxnSpPr>
            <p:nvPr/>
          </p:nvCxnSpPr>
          <p:spPr bwMode="gray">
            <a:xfrm>
              <a:off x="8456447" y="429146"/>
              <a:ext cx="322188" cy="0"/>
            </a:xfrm>
            <a:prstGeom prst="straightConnector1">
              <a:avLst/>
            </a:prstGeom>
            <a:noFill/>
            <a:ln w="4191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9" name="LegendLines" hidden="1">
            <a:extLst>
              <a:ext uri="{FF2B5EF4-FFF2-40B4-BE49-F238E27FC236}">
                <a16:creationId xmlns:a16="http://schemas.microsoft.com/office/drawing/2014/main" id="{BA3F11B7-574B-46B5-AA05-051B7C0195CA}"/>
              </a:ext>
            </a:extLst>
          </p:cNvPr>
          <p:cNvGrpSpPr/>
          <p:nvPr/>
        </p:nvGrpSpPr>
        <p:grpSpPr>
          <a:xfrm>
            <a:off x="10367929" y="3301675"/>
            <a:ext cx="1269335" cy="958286"/>
            <a:chOff x="4372690" y="3739101"/>
            <a:chExt cx="1269335" cy="958286"/>
          </a:xfrm>
        </p:grpSpPr>
        <p:sp>
          <p:nvSpPr>
            <p:cNvPr id="180" name="Legend1">
              <a:extLst>
                <a:ext uri="{FF2B5EF4-FFF2-40B4-BE49-F238E27FC236}">
                  <a16:creationId xmlns:a16="http://schemas.microsoft.com/office/drawing/2014/main" id="{A89F3277-B9B0-4605-94B5-1A0F3CF3FD94}"/>
                </a:ext>
              </a:extLst>
            </p:cNvPr>
            <p:cNvSpPr txBox="1"/>
            <p:nvPr/>
          </p:nvSpPr>
          <p:spPr>
            <a:xfrm>
              <a:off x="4988914" y="3739101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1" name="Legend2">
              <a:extLst>
                <a:ext uri="{FF2B5EF4-FFF2-40B4-BE49-F238E27FC236}">
                  <a16:creationId xmlns:a16="http://schemas.microsoft.com/office/drawing/2014/main" id="{728FD0F6-6F17-4DBC-A433-275600325C11}"/>
                </a:ext>
              </a:extLst>
            </p:cNvPr>
            <p:cNvSpPr txBox="1"/>
            <p:nvPr/>
          </p:nvSpPr>
          <p:spPr>
            <a:xfrm>
              <a:off x="4988914" y="4110522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2" name="Legend3">
              <a:extLst>
                <a:ext uri="{FF2B5EF4-FFF2-40B4-BE49-F238E27FC236}">
                  <a16:creationId xmlns:a16="http://schemas.microsoft.com/office/drawing/2014/main" id="{824D0AAE-0E8B-4539-A5E0-724A7C2C5FB7}"/>
                </a:ext>
              </a:extLst>
            </p:cNvPr>
            <p:cNvSpPr txBox="1"/>
            <p:nvPr/>
          </p:nvSpPr>
          <p:spPr>
            <a:xfrm>
              <a:off x="4988914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3" name="LineLegend3">
              <a:extLst>
                <a:ext uri="{FF2B5EF4-FFF2-40B4-BE49-F238E27FC236}">
                  <a16:creationId xmlns:a16="http://schemas.microsoft.com/office/drawing/2014/main" id="{15B966CE-74A4-42D7-84D1-50EE1BD807B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58811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4" name="LineLegend2">
              <a:extLst>
                <a:ext uri="{FF2B5EF4-FFF2-40B4-BE49-F238E27FC236}">
                  <a16:creationId xmlns:a16="http://schemas.microsoft.com/office/drawing/2014/main" id="{4AD11E2E-205C-4B89-BD31-DA18921C3385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21475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5" name="LineLegend1">
              <a:extLst>
                <a:ext uri="{FF2B5EF4-FFF2-40B4-BE49-F238E27FC236}">
                  <a16:creationId xmlns:a16="http://schemas.microsoft.com/office/drawing/2014/main" id="{393D5D55-EAFF-4EBE-B2CF-AF057C324E6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384682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46FC25F-783C-9C6E-C4EC-93A06642A1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183852974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1" imgW="7772400" imgH="10058400" progId="TCLayout.ActiveDocument.1">
                  <p:embed/>
                </p:oleObj>
              </mc:Choice>
              <mc:Fallback>
                <p:oleObj name="think-cell Slide" r:id="rId51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46FC25F-783C-9C6E-C4EC-93A06642A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Google Shape;15;p38">
            <a:extLst>
              <a:ext uri="{FF2B5EF4-FFF2-40B4-BE49-F238E27FC236}">
                <a16:creationId xmlns:a16="http://schemas.microsoft.com/office/drawing/2014/main" id="{3893D90E-CD0E-A298-29EF-8EC28298838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314538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spc="0" baseline="0">
          <a:ln w="6350" cap="flat">
            <a:noFill/>
            <a:miter lim="800000"/>
          </a:ln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​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2pPr>
      <a:lvl3pPr marL="515938" indent="-2873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—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742950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914400" indent="-1365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›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4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2DE344-4419-6BFF-CEC9-3217CFC35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2E61A-0BE3-4012-B3BB-A1116198C1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A87B9-7C92-22B7-709C-B39BA0933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E2585D-D3C5-3740-A943-1E4F417A7E7E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912A7-5DAA-776C-F0F7-AB675ADE6F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1CDDA-2666-B4CB-D7AD-635061CC2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631EDB-055C-964C-B750-D910EC2B9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3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2616114-9420-4D5E-8694-28CD85464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0B2CF9-F135-4B07-B0FC-3BFF98F15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EC74C3-87F2-4942-A31C-3C927B4A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88032-05F6-4FF3-9D5D-DB5467E54901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7776F7-36D6-44E9-9620-3C1D1789D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FF6334-7548-46D2-95D7-28CAF70E6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E912F-3199-4109-B69E-74234E6FFE7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494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64580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2" r:id="rId14"/>
    <p:sldLayoutId id="2147483743" r:id="rId15"/>
    <p:sldLayoutId id="2147483744" r:id="rId16"/>
    <p:sldLayoutId id="214748374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383A41-22F8-D7D9-D989-BD222778F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B7942-3EED-2439-982A-BC68A0B50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2DE87D-A8B5-9265-9A62-39CAEA10C7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9CDD23-4F53-471C-961C-9202CEE1D6AB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0C455-B2B1-62F3-BE50-D94FDD75C5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3A4D9-36DD-EA90-AA2C-4DD4B30FD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EE662A-1606-4460-8478-8F422854D8F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069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1.png"/><Relationship Id="rId4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7.png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79.xml"/><Relationship Id="rId1" Type="http://schemas.openxmlformats.org/officeDocument/2006/relationships/tags" Target="../tags/tag159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51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F8C14DD-7DDD-4282-B5A2-37FC2FC3B228}"/>
              </a:ext>
            </a:extLst>
          </p:cNvPr>
          <p:cNvSpPr txBox="1"/>
          <p:nvPr/>
        </p:nvSpPr>
        <p:spPr>
          <a:xfrm>
            <a:off x="8482709" y="6030394"/>
            <a:ext cx="35759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© </a:t>
            </a:r>
            <a:r>
              <a:rPr kumimoji="0" lang="fr-FR" sz="800" b="0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Freepik</a:t>
            </a:r>
            <a:r>
              <a:rPr kumimoji="0" lang="fr-FR" sz="8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/</a:t>
            </a:r>
            <a:r>
              <a:rPr kumimoji="0" lang="fr-FR" sz="800" b="0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EyeEM</a:t>
            </a:r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4734B9E4-3514-0D9C-FE4A-BA22FA235EE7}"/>
              </a:ext>
            </a:extLst>
          </p:cNvPr>
          <p:cNvSpPr txBox="1"/>
          <p:nvPr/>
        </p:nvSpPr>
        <p:spPr>
          <a:xfrm>
            <a:off x="850355" y="16719"/>
            <a:ext cx="10340005" cy="68149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15240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C5192D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UNESCO TVET Community of Practice Meeting 2025</a:t>
            </a:r>
          </a:p>
          <a:p>
            <a:pPr marL="0" marR="15240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>
                <a:solidFill>
                  <a:srgbClr val="C5192D"/>
                </a:solidFill>
              </a:uFill>
              <a:latin typeface="Calibri" panose="020F0502020204030204" pitchFamily="34" charset="0"/>
              <a:ea typeface="Arial Unicode MS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AA1006-D885-A34A-D7EF-7628728EA37F}"/>
              </a:ext>
            </a:extLst>
          </p:cNvPr>
          <p:cNvSpPr/>
          <p:nvPr/>
        </p:nvSpPr>
        <p:spPr>
          <a:xfrm>
            <a:off x="7279958" y="4900953"/>
            <a:ext cx="4912042" cy="1321803"/>
          </a:xfrm>
          <a:prstGeom prst="rect">
            <a:avLst/>
          </a:prstGeom>
          <a:solidFill>
            <a:srgbClr val="0077D4"/>
          </a:solidFill>
          <a:ln>
            <a:solidFill>
              <a:srgbClr val="0077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Presenter: Hervé Huot-Marchand</a:t>
            </a: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ts val="1875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Chief</a:t>
            </a: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, Section of Youth, Literacy and Skills Development, Education Sector, UNESCO</a:t>
            </a:r>
          </a:p>
          <a:p>
            <a:pPr marL="0" marR="0" lvl="0" indent="0" algn="l" defTabSz="914400" rtl="0" eaLnBrk="1" fontAlgn="base" latinLnBrk="0" hangingPunct="1">
              <a:lnSpc>
                <a:spcPts val="1875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Date: </a:t>
            </a:r>
            <a:r>
              <a:rPr kumimoji="0" lang="fr-FR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26 </a:t>
            </a:r>
            <a:r>
              <a:rPr kumimoji="0" 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February</a:t>
            </a:r>
            <a:r>
              <a:rPr kumimoji="0" lang="fr-FR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2025</a:t>
            </a: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pic>
        <p:nvPicPr>
          <p:cNvPr id="5" name="Picture 4" descr="A group of people standing together&#10;&#10;AI-generated content may be incorrect.">
            <a:extLst>
              <a:ext uri="{FF2B5EF4-FFF2-40B4-BE49-F238E27FC236}">
                <a16:creationId xmlns:a16="http://schemas.microsoft.com/office/drawing/2014/main" id="{C5DB3F88-844B-A10E-3593-886262513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4258"/>
            <a:ext cx="12191999" cy="58737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1CC561-DCE4-263C-8BAD-6E35F5867968}"/>
              </a:ext>
            </a:extLst>
          </p:cNvPr>
          <p:cNvSpPr txBox="1"/>
          <p:nvPr/>
        </p:nvSpPr>
        <p:spPr>
          <a:xfrm>
            <a:off x="10270689" y="6533358"/>
            <a:ext cx="22769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ES" sz="105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Asia images/Shutterstock.com</a:t>
            </a:r>
          </a:p>
        </p:txBody>
      </p:sp>
      <p:pic>
        <p:nvPicPr>
          <p:cNvPr id="14" name="Picture 13" descr="A blue and white logo&#10;&#10;AI-generated content may be incorrect.">
            <a:extLst>
              <a:ext uri="{FF2B5EF4-FFF2-40B4-BE49-F238E27FC236}">
                <a16:creationId xmlns:a16="http://schemas.microsoft.com/office/drawing/2014/main" id="{5244B147-FA69-94F3-E287-D7F64F32B0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10" y="81707"/>
            <a:ext cx="1904688" cy="432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3F53B77-E626-6835-2BA0-3CDCD71FF440}"/>
              </a:ext>
            </a:extLst>
          </p:cNvPr>
          <p:cNvSpPr/>
          <p:nvPr/>
        </p:nvSpPr>
        <p:spPr>
          <a:xfrm>
            <a:off x="0" y="11471"/>
            <a:ext cx="12191997" cy="1945576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>
                <a:solidFill>
                  <a:schemeClr val="bg1"/>
                </a:solidFill>
                <a:ea typeface="Calibri"/>
                <a:cs typeface="Calibri"/>
                <a:sym typeface="Calibri"/>
              </a:rPr>
              <a:t>Skills for the Future – Business Commitment for Youth Empowerment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        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110004020202020204"/>
              <a:ea typeface="+mn-ea"/>
              <a:cs typeface="Calibri Light"/>
            </a:endParaRPr>
          </a:p>
        </p:txBody>
      </p:sp>
      <p:pic>
        <p:nvPicPr>
          <p:cNvPr id="18" name="Picture 17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6DB4D8A-8567-481D-692D-CD43EE0D93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806" y="151724"/>
            <a:ext cx="2356599" cy="48044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BA211DC-F0A5-7F28-58D3-89D1C6F4EE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09275" y="216651"/>
            <a:ext cx="1655694" cy="457006"/>
          </a:xfrm>
          <a:prstGeom prst="rect">
            <a:avLst/>
          </a:prstGeom>
        </p:spPr>
      </p:pic>
      <p:sp>
        <p:nvSpPr>
          <p:cNvPr id="3" name="Subtitle 3">
            <a:extLst>
              <a:ext uri="{FF2B5EF4-FFF2-40B4-BE49-F238E27FC236}">
                <a16:creationId xmlns:a16="http://schemas.microsoft.com/office/drawing/2014/main" id="{E111AF81-2BD0-E305-6496-6609FBF73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1169" y="1187257"/>
            <a:ext cx="11179350" cy="769790"/>
          </a:xfrm>
        </p:spPr>
        <p:txBody>
          <a:bodyPr>
            <a:normAutofit fontScale="77500" lnSpcReduction="20000"/>
          </a:bodyPr>
          <a:lstStyle/>
          <a:p>
            <a:r>
              <a:rPr lang="en-US" sz="2000"/>
              <a:t>Presentation by: </a:t>
            </a:r>
          </a:p>
          <a:p>
            <a:pPr marL="342900" indent="-342900">
              <a:buFontTx/>
              <a:buChar char="-"/>
            </a:pPr>
            <a:r>
              <a:rPr lang="en-US" sz="2000" b="1">
                <a:latin typeface="Calibri"/>
                <a:ea typeface="Calibri"/>
                <a:cs typeface="Calibri"/>
              </a:rPr>
              <a:t>Hervé Huot-Marchand</a:t>
            </a:r>
            <a:r>
              <a:rPr lang="en-US" sz="2000" b="1" i="1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2000" i="1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Chief</a:t>
            </a:r>
            <a:r>
              <a:rPr lang="en-US" sz="2000" i="1">
                <a:latin typeface="Calibri"/>
                <a:ea typeface="Calibri"/>
                <a:cs typeface="Calibri"/>
              </a:rPr>
              <a:t>, Section of Youth, Literacy and Skills Development, Education Sector, </a:t>
            </a:r>
            <a:r>
              <a:rPr lang="en-US" sz="2000" b="1" i="1">
                <a:latin typeface="Calibri"/>
                <a:ea typeface="Calibri"/>
                <a:cs typeface="Calibri"/>
              </a:rPr>
              <a:t>UNESCO</a:t>
            </a:r>
          </a:p>
          <a:p>
            <a:pPr marL="342900" indent="-342900">
              <a:buFontTx/>
              <a:buChar char="-"/>
            </a:pPr>
            <a:r>
              <a:rPr lang="en-US" sz="2000" b="1">
                <a:latin typeface="Calibri"/>
                <a:cs typeface="Calibri"/>
              </a:rPr>
              <a:t>Donna O’Neill, </a:t>
            </a:r>
            <a:r>
              <a:rPr lang="en-US" sz="2000" i="1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Director, Our Impact Plan</a:t>
            </a:r>
            <a:r>
              <a:rPr lang="en-US" sz="2000" i="1">
                <a:latin typeface="Calibri"/>
                <a:ea typeface="Calibri"/>
                <a:cs typeface="Calibri"/>
              </a:rPr>
              <a:t>, </a:t>
            </a:r>
            <a:r>
              <a:rPr lang="en-US" sz="2000" b="1" i="1">
                <a:latin typeface="Calibri"/>
                <a:ea typeface="Calibri"/>
                <a:cs typeface="Calibri"/>
              </a:rPr>
              <a:t>KPMG International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394949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2931" y="4595012"/>
            <a:ext cx="377229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Global Skills Academy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UNESCO</a:t>
            </a:r>
            <a:b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</a:b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778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GB" sz="3200" b="1">
                <a:solidFill>
                  <a:srgbClr val="FFFFFF"/>
                </a:solidFill>
                <a:latin typeface="Calibri Light"/>
                <a:ea typeface="+mn-ea"/>
                <a:cs typeface="+mn-cs"/>
                <a:sym typeface="Calibri"/>
              </a:rPr>
              <a:t>Quotes from the Skills for the Future Platform</a:t>
            </a:r>
          </a:p>
        </p:txBody>
      </p:sp>
      <p:pic>
        <p:nvPicPr>
          <p:cNvPr id="6" name="Picture 5" descr="A child planting a plant&#10;&#10;Description automatically generated">
            <a:extLst>
              <a:ext uri="{FF2B5EF4-FFF2-40B4-BE49-F238E27FC236}">
                <a16:creationId xmlns:a16="http://schemas.microsoft.com/office/drawing/2014/main" id="{D4122C69-6E5F-8997-202B-B7200FF834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27312"/>
            <a:ext cx="12192000" cy="56151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EB286D-DD9B-5BF1-6A0A-EE03DE0DF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09" y="2446661"/>
            <a:ext cx="3557880" cy="196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A person wearing a black shirt&#10;&#10;AI-generated content may be incorrect.">
            <a:extLst>
              <a:ext uri="{FF2B5EF4-FFF2-40B4-BE49-F238E27FC236}">
                <a16:creationId xmlns:a16="http://schemas.microsoft.com/office/drawing/2014/main" id="{6FC4E5A9-79B8-60AA-5F39-DDFA3F4264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5" b="13125"/>
          <a:stretch>
            <a:fillRect/>
          </a:stretch>
        </p:blipFill>
        <p:spPr>
          <a:xfrm>
            <a:off x="8732717" y="1250653"/>
            <a:ext cx="1033200" cy="1080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559E5F-2A3C-0D7C-7FE8-6F592B953C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8396" y="2446661"/>
            <a:ext cx="3557880" cy="196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AutoShape 2">
            <a:extLst>
              <a:ext uri="{FF2B5EF4-FFF2-40B4-BE49-F238E27FC236}">
                <a16:creationId xmlns:a16="http://schemas.microsoft.com/office/drawing/2014/main" id="{1102E87E-70C0-B122-B151-5CA80E3256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28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4">
            <a:extLst>
              <a:ext uri="{FF2B5EF4-FFF2-40B4-BE49-F238E27FC236}">
                <a16:creationId xmlns:a16="http://schemas.microsoft.com/office/drawing/2014/main" id="{29F7F4D8-717F-1AD7-B3B9-2557A8881F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AutoShape 6">
            <a:extLst>
              <a:ext uri="{FF2B5EF4-FFF2-40B4-BE49-F238E27FC236}">
                <a16:creationId xmlns:a16="http://schemas.microsoft.com/office/drawing/2014/main" id="{CD332F6B-D0FC-6C2E-EB78-CF841D0DF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2" name="Picture 8" descr="Borhene Chakroun">
            <a:extLst>
              <a:ext uri="{FF2B5EF4-FFF2-40B4-BE49-F238E27FC236}">
                <a16:creationId xmlns:a16="http://schemas.microsoft.com/office/drawing/2014/main" id="{60733CB2-32C9-D321-4645-7900C7A8EE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4" r="16774"/>
          <a:stretch>
            <a:fillRect/>
          </a:stretch>
        </p:blipFill>
        <p:spPr bwMode="auto">
          <a:xfrm>
            <a:off x="420022" y="1246324"/>
            <a:ext cx="1033200" cy="1080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B61439C-174E-745C-DFFC-4CAD115A7106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</p:spTree>
    <p:extLst>
      <p:ext uri="{BB962C8B-B14F-4D97-AF65-F5344CB8AC3E}">
        <p14:creationId xmlns:p14="http://schemas.microsoft.com/office/powerpoint/2010/main" val="221099147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F9D7D5-467D-335B-F6F1-99A3D547E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110F80E-A812-9D49-9809-3129DDC289DA}"/>
              </a:ext>
            </a:extLst>
          </p:cNvPr>
          <p:cNvSpPr/>
          <p:nvPr/>
        </p:nvSpPr>
        <p:spPr>
          <a:xfrm>
            <a:off x="618835" y="952654"/>
            <a:ext cx="1116975" cy="13833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Why</a:t>
            </a:r>
            <a:r>
              <a:rPr lang="en-US" b="1">
                <a:solidFill>
                  <a:srgbClr val="FFFFFF"/>
                </a:solidFill>
                <a:latin typeface="Arial" panose="020B0604020202020204"/>
              </a:rPr>
              <a:t>?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9BFAA10-2C14-3A4D-8271-76A9EF206D13}"/>
              </a:ext>
            </a:extLst>
          </p:cNvPr>
          <p:cNvSpPr/>
          <p:nvPr/>
        </p:nvSpPr>
        <p:spPr>
          <a:xfrm>
            <a:off x="1735810" y="952654"/>
            <a:ext cx="9837355" cy="138336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02F6CC5-7CE6-1E4B-AD63-19FB68D1C260}"/>
              </a:ext>
            </a:extLst>
          </p:cNvPr>
          <p:cNvSpPr/>
          <p:nvPr/>
        </p:nvSpPr>
        <p:spPr>
          <a:xfrm>
            <a:off x="618835" y="2482759"/>
            <a:ext cx="1116975" cy="16309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What?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450BED6-AB5C-9248-9252-7182739E96CF}"/>
              </a:ext>
            </a:extLst>
          </p:cNvPr>
          <p:cNvSpPr/>
          <p:nvPr/>
        </p:nvSpPr>
        <p:spPr>
          <a:xfrm>
            <a:off x="1735810" y="2482759"/>
            <a:ext cx="9837355" cy="1630967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285750" lvl="0" indent="-2857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chemeClr val="bg2"/>
                </a:solidFill>
              </a:rPr>
              <a:t>Businesses can foster sustainable </a:t>
            </a:r>
            <a:r>
              <a:rPr lang="en-US" sz="1400" b="1">
                <a:solidFill>
                  <a:schemeClr val="bg2"/>
                </a:solidFill>
              </a:rPr>
              <a:t>economic growth </a:t>
            </a:r>
            <a:r>
              <a:rPr lang="en-US" sz="1400">
                <a:solidFill>
                  <a:schemeClr val="bg2"/>
                </a:solidFill>
              </a:rPr>
              <a:t>and </a:t>
            </a:r>
            <a:r>
              <a:rPr lang="en-US" sz="1400" b="1">
                <a:solidFill>
                  <a:schemeClr val="bg2"/>
                </a:solidFill>
              </a:rPr>
              <a:t>social progress </a:t>
            </a:r>
            <a:r>
              <a:rPr lang="en-US" sz="1400">
                <a:solidFill>
                  <a:schemeClr val="bg2"/>
                </a:solidFill>
              </a:rPr>
              <a:t>by </a:t>
            </a:r>
            <a:r>
              <a:rPr lang="en-US" sz="1400" b="1">
                <a:solidFill>
                  <a:schemeClr val="bg2"/>
                </a:solidFill>
              </a:rPr>
              <a:t>empowering underserved youth </a:t>
            </a:r>
            <a:r>
              <a:rPr lang="en-US" sz="1400">
                <a:solidFill>
                  <a:schemeClr val="bg2"/>
                </a:solidFill>
              </a:rPr>
              <a:t>through skills development, aligning with </a:t>
            </a:r>
            <a:r>
              <a:rPr lang="en-US" sz="1400" b="1">
                <a:solidFill>
                  <a:srgbClr val="C00000"/>
                </a:solidFill>
              </a:rPr>
              <a:t>SDGs 4 (Quality Education), </a:t>
            </a:r>
            <a:r>
              <a:rPr lang="en-US" sz="1400" b="1">
                <a:solidFill>
                  <a:srgbClr val="CC3300"/>
                </a:solidFill>
              </a:rPr>
              <a:t>8 (Decent Work), </a:t>
            </a:r>
            <a:r>
              <a:rPr lang="en-US" sz="1400" b="1">
                <a:solidFill>
                  <a:schemeClr val="bg2"/>
                </a:solidFill>
              </a:rPr>
              <a:t>and </a:t>
            </a:r>
            <a:r>
              <a:rPr lang="en-US" sz="1400" b="1">
                <a:solidFill>
                  <a:schemeClr val="accent3"/>
                </a:solidFill>
              </a:rPr>
              <a:t>17 (Partnerships) </a:t>
            </a:r>
          </a:p>
          <a:p>
            <a:pPr marL="285750" lvl="0" indent="-28575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Skills for the Future Platform </a:t>
            </a:r>
            <a:r>
              <a:rPr lang="en-US" sz="1400">
                <a:solidFill>
                  <a:schemeClr val="bg2"/>
                </a:solidFill>
                <a:latin typeface="Arial" panose="020B0604020202020204"/>
              </a:rPr>
              <a:t>brings together organizations committed to improving employability and building resilience in youth and lifelong learners.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6120F31-5002-C24C-BD54-37E6A5A8C614}"/>
              </a:ext>
            </a:extLst>
          </p:cNvPr>
          <p:cNvSpPr/>
          <p:nvPr/>
        </p:nvSpPr>
        <p:spPr>
          <a:xfrm>
            <a:off x="618835" y="4490327"/>
            <a:ext cx="1116975" cy="12997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How?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6411257-4AA3-AA4F-8155-9553DFE94099}"/>
              </a:ext>
            </a:extLst>
          </p:cNvPr>
          <p:cNvSpPr/>
          <p:nvPr/>
        </p:nvSpPr>
        <p:spPr>
          <a:xfrm>
            <a:off x="1921791" y="4490327"/>
            <a:ext cx="1862475" cy="129975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300"/>
              </a:spcBef>
              <a:defRPr/>
            </a:pPr>
            <a:endParaRPr lang="en-US" b="1"/>
          </a:p>
          <a:p>
            <a:pPr algn="ctr">
              <a:spcBef>
                <a:spcPts val="300"/>
              </a:spcBef>
              <a:spcAft>
                <a:spcPts val="400"/>
              </a:spcAft>
              <a:defRPr/>
            </a:pPr>
            <a:r>
              <a:rPr lang="en-US" b="1">
                <a:solidFill>
                  <a:schemeClr val="bg2"/>
                </a:solidFill>
              </a:rPr>
              <a:t>Searchable Database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3C7990F-2178-914B-858A-DFD080E92928}"/>
              </a:ext>
            </a:extLst>
          </p:cNvPr>
          <p:cNvSpPr/>
          <p:nvPr/>
        </p:nvSpPr>
        <p:spPr>
          <a:xfrm>
            <a:off x="3877183" y="4496888"/>
            <a:ext cx="1863209" cy="129975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300"/>
              </a:spcBef>
              <a:spcAft>
                <a:spcPts val="400"/>
              </a:spcAft>
              <a:defRPr/>
            </a:pPr>
            <a:endParaRPr lang="en-US" b="1"/>
          </a:p>
          <a:p>
            <a:pPr lvl="0" algn="ctr">
              <a:spcBef>
                <a:spcPts val="300"/>
              </a:spcBef>
              <a:spcAft>
                <a:spcPts val="400"/>
              </a:spcAft>
              <a:defRPr/>
            </a:pPr>
            <a:r>
              <a:rPr lang="en-US" b="1">
                <a:solidFill>
                  <a:schemeClr val="bg2"/>
                </a:solidFill>
              </a:rPr>
              <a:t>Interactive Dashboard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5CA965D-FA1D-8A47-8A01-D93DF46C66C9}"/>
              </a:ext>
            </a:extLst>
          </p:cNvPr>
          <p:cNvSpPr/>
          <p:nvPr/>
        </p:nvSpPr>
        <p:spPr>
          <a:xfrm>
            <a:off x="9745435" y="4496888"/>
            <a:ext cx="1863209" cy="129975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300"/>
              </a:spcBef>
              <a:defRPr/>
            </a:pPr>
            <a:endParaRPr lang="en-US" b="1"/>
          </a:p>
          <a:p>
            <a:pPr lvl="0" algn="ctr">
              <a:spcBef>
                <a:spcPts val="300"/>
              </a:spcBef>
              <a:defRPr/>
            </a:pPr>
            <a:r>
              <a:rPr lang="en-US" b="1">
                <a:solidFill>
                  <a:schemeClr val="bg2"/>
                </a:solidFill>
              </a:rPr>
              <a:t>Recognition &amp; Visibility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0B9F4444-6EEA-9147-9E63-53E8EFB9CE19}"/>
              </a:ext>
            </a:extLst>
          </p:cNvPr>
          <p:cNvSpPr/>
          <p:nvPr/>
        </p:nvSpPr>
        <p:spPr>
          <a:xfrm>
            <a:off x="2403149" y="4201987"/>
            <a:ext cx="960895" cy="23247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4" name="Triangle 73">
            <a:extLst>
              <a:ext uri="{FF2B5EF4-FFF2-40B4-BE49-F238E27FC236}">
                <a16:creationId xmlns:a16="http://schemas.microsoft.com/office/drawing/2014/main" id="{9D8BD485-889F-0F42-97C0-F33A62C219CD}"/>
              </a:ext>
            </a:extLst>
          </p:cNvPr>
          <p:cNvSpPr/>
          <p:nvPr/>
        </p:nvSpPr>
        <p:spPr>
          <a:xfrm>
            <a:off x="4357550" y="4201987"/>
            <a:ext cx="960895" cy="23247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5" name="Triangle 74">
            <a:extLst>
              <a:ext uri="{FF2B5EF4-FFF2-40B4-BE49-F238E27FC236}">
                <a16:creationId xmlns:a16="http://schemas.microsoft.com/office/drawing/2014/main" id="{AAE2A9F4-5468-4241-815F-ECC8876E1B0D}"/>
              </a:ext>
            </a:extLst>
          </p:cNvPr>
          <p:cNvSpPr/>
          <p:nvPr/>
        </p:nvSpPr>
        <p:spPr>
          <a:xfrm>
            <a:off x="10147121" y="4201987"/>
            <a:ext cx="960895" cy="23247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B0AA37-EE1E-3DBC-0003-7D571B3834A6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E12E6072-EFCB-86A4-7997-EA483BEE5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67FF8447-A4FD-5EC8-1D5C-7BAF4959F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8CD9DA3-058D-C995-78F3-3C9D5C8E24AE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C73AB6-796E-6A44-D790-167CC08E65FE}"/>
              </a:ext>
            </a:extLst>
          </p:cNvPr>
          <p:cNvSpPr/>
          <p:nvPr/>
        </p:nvSpPr>
        <p:spPr>
          <a:xfrm>
            <a:off x="7789351" y="4490326"/>
            <a:ext cx="1863209" cy="129975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300"/>
              </a:spcBef>
              <a:defRPr/>
            </a:pPr>
            <a:endParaRPr lang="en-US" b="1"/>
          </a:p>
          <a:p>
            <a:pPr algn="ctr">
              <a:spcBef>
                <a:spcPts val="300"/>
              </a:spcBef>
              <a:defRPr/>
            </a:pPr>
            <a:r>
              <a:rPr lang="en-US" b="1">
                <a:solidFill>
                  <a:schemeClr val="bg2"/>
                </a:solidFill>
              </a:rPr>
              <a:t>Gap Analysis Tools</a:t>
            </a:r>
          </a:p>
        </p:txBody>
      </p:sp>
      <p:sp>
        <p:nvSpPr>
          <p:cNvPr id="28" name="Triangle 74">
            <a:extLst>
              <a:ext uri="{FF2B5EF4-FFF2-40B4-BE49-F238E27FC236}">
                <a16:creationId xmlns:a16="http://schemas.microsoft.com/office/drawing/2014/main" id="{CE062FEC-EE5E-6693-AE48-414E2BA3DE47}"/>
              </a:ext>
            </a:extLst>
          </p:cNvPr>
          <p:cNvSpPr/>
          <p:nvPr/>
        </p:nvSpPr>
        <p:spPr>
          <a:xfrm>
            <a:off x="6254491" y="4201987"/>
            <a:ext cx="960895" cy="23247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4" name="Picture 33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4784947-B093-9B87-4612-16FC6D9B87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5773" y="192254"/>
            <a:ext cx="1528017" cy="418357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053FE015-4124-8B16-9680-D54302405B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81853" y="194035"/>
            <a:ext cx="1038550" cy="418357"/>
          </a:xfrm>
          <a:prstGeom prst="rect">
            <a:avLst/>
          </a:prstGeom>
        </p:spPr>
      </p:pic>
      <p:sp>
        <p:nvSpPr>
          <p:cNvPr id="39" name="Footer Placeholder 2">
            <a:extLst>
              <a:ext uri="{FF2B5EF4-FFF2-40B4-BE49-F238E27FC236}">
                <a16:creationId xmlns:a16="http://schemas.microsoft.com/office/drawing/2014/main" id="{46643444-16DD-5530-F8A6-8F11721D95F7}"/>
              </a:ext>
            </a:extLst>
          </p:cNvPr>
          <p:cNvSpPr txBox="1">
            <a:spLocks/>
          </p:cNvSpPr>
          <p:nvPr/>
        </p:nvSpPr>
        <p:spPr>
          <a:xfrm>
            <a:off x="106571" y="6095293"/>
            <a:ext cx="3571125" cy="309377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DK"/>
            </a:defPPr>
            <a:lvl1pPr marL="0" algn="r" defTabSz="914400" rtl="0" eaLnBrk="1" latinLnBrk="0" hangingPunct="1">
              <a:defRPr sz="900" kern="1200">
                <a:solidFill>
                  <a:srgbClr val="06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NEET: 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 in Education, Employment, or Training</a:t>
            </a: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D95377B-A4FB-965E-8D06-9924AA0D4ACE}"/>
              </a:ext>
            </a:extLst>
          </p:cNvPr>
          <p:cNvSpPr/>
          <p:nvPr/>
        </p:nvSpPr>
        <p:spPr>
          <a:xfrm>
            <a:off x="5833267" y="4496888"/>
            <a:ext cx="1863209" cy="1299756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>
              <a:spcBef>
                <a:spcPts val="400"/>
              </a:spcBef>
              <a:spcAft>
                <a:spcPts val="400"/>
              </a:spcAft>
              <a:defRPr/>
            </a:pPr>
            <a:endParaRPr lang="en-US" b="1"/>
          </a:p>
          <a:p>
            <a:pPr lvl="0" algn="ctr">
              <a:spcBef>
                <a:spcPts val="300"/>
              </a:spcBef>
              <a:spcAft>
                <a:spcPts val="400"/>
              </a:spcAft>
              <a:defRPr/>
            </a:pPr>
            <a:r>
              <a:rPr lang="en-US" b="1">
                <a:solidFill>
                  <a:schemeClr val="bg2"/>
                </a:solidFill>
              </a:rPr>
              <a:t>Collaboration Layer</a:t>
            </a:r>
          </a:p>
        </p:txBody>
      </p:sp>
      <p:sp>
        <p:nvSpPr>
          <p:cNvPr id="43" name="Triangle 74">
            <a:extLst>
              <a:ext uri="{FF2B5EF4-FFF2-40B4-BE49-F238E27FC236}">
                <a16:creationId xmlns:a16="http://schemas.microsoft.com/office/drawing/2014/main" id="{4B14CEFF-E73C-5CE7-2C5E-5423BBD0CE77}"/>
              </a:ext>
            </a:extLst>
          </p:cNvPr>
          <p:cNvSpPr/>
          <p:nvPr/>
        </p:nvSpPr>
        <p:spPr>
          <a:xfrm>
            <a:off x="8205661" y="4188133"/>
            <a:ext cx="960895" cy="23247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AEB3E7B-7F84-F8C0-029C-5B47B054D056}"/>
              </a:ext>
            </a:extLst>
          </p:cNvPr>
          <p:cNvSpPr/>
          <p:nvPr/>
        </p:nvSpPr>
        <p:spPr>
          <a:xfrm>
            <a:off x="0" y="-22413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  <a:r>
              <a:rPr lang="en-US" sz="3200" b="1">
                <a:solidFill>
                  <a:srgbClr val="FFFFFF"/>
                </a:solidFill>
                <a:latin typeface="Calibri Light"/>
              </a:rPr>
              <a:t>The Skills for the Future Platform</a:t>
            </a:r>
            <a:endParaRPr lang="en-GB" sz="3200" b="1">
              <a:solidFill>
                <a:srgbClr val="FFFFFF"/>
              </a:solidFill>
              <a:latin typeface="Calibri Light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E090E05-EEF9-05B1-E444-789B89384F2A}"/>
              </a:ext>
            </a:extLst>
          </p:cNvPr>
          <p:cNvSpPr txBox="1">
            <a:spLocks/>
          </p:cNvSpPr>
          <p:nvPr/>
        </p:nvSpPr>
        <p:spPr>
          <a:xfrm>
            <a:off x="2561941" y="1079832"/>
            <a:ext cx="1241865" cy="392676"/>
          </a:xfrm>
          <a:prstGeom prst="rect">
            <a:avLst/>
          </a:prstGeom>
        </p:spPr>
        <p:txBody>
          <a:bodyPr lIns="0" tIns="0" rIns="0" bIns="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  <a:defRPr/>
            </a:pPr>
            <a:r>
              <a:rPr lang="en-US" b="1" spc="-150">
                <a:solidFill>
                  <a:srgbClr val="983B96"/>
                </a:solidFill>
                <a:latin typeface="Myriad Pro"/>
              </a:rPr>
              <a:t>267 M </a:t>
            </a:r>
            <a:endParaRPr lang="en-GB" sz="700" b="1" spc="-150">
              <a:solidFill>
                <a:srgbClr val="983B96"/>
              </a:solidFill>
              <a:latin typeface="Myriad Pro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C46A18-A8D4-92A4-EC98-8AD831D008E1}"/>
              </a:ext>
            </a:extLst>
          </p:cNvPr>
          <p:cNvSpPr txBox="1"/>
          <p:nvPr/>
        </p:nvSpPr>
        <p:spPr>
          <a:xfrm>
            <a:off x="1592563" y="1644337"/>
            <a:ext cx="346979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algn="ctr">
              <a:spcAft>
                <a:spcPts val="1400"/>
              </a:spcAft>
              <a:defRPr sz="2800" spc="-150">
                <a:solidFill>
                  <a:srgbClr val="0077D4"/>
                </a:solidFill>
                <a:latin typeface="Myriad Pro"/>
              </a:defRPr>
            </a:lvl1pPr>
          </a:lstStyle>
          <a:p>
            <a:r>
              <a:rPr lang="fr-FR" sz="1400"/>
              <a:t> </a:t>
            </a:r>
            <a:r>
              <a:rPr lang="en-US" sz="1400" b="1" spc="0">
                <a:solidFill>
                  <a:schemeClr val="bg2"/>
                </a:solidFill>
                <a:latin typeface="Arial" panose="020B0604020202020204"/>
              </a:rPr>
              <a:t>Young people aged 15-24 are Not in Employment, Education, or Training </a:t>
            </a:r>
            <a:r>
              <a:rPr lang="en-US" sz="1200" i="1" spc="0">
                <a:solidFill>
                  <a:schemeClr val="accent1"/>
                </a:solidFill>
                <a:latin typeface="Arial" panose="020B0604020202020204"/>
              </a:rPr>
              <a:t>(UNESCO, Skills for work and life 2023)</a:t>
            </a:r>
            <a:endParaRPr lang="en-US" sz="1400" i="1" spc="0">
              <a:solidFill>
                <a:schemeClr val="accent1"/>
              </a:solidFill>
              <a:latin typeface="Arial" panose="020B0604020202020204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CDC399B-F897-40AD-FACE-F021C4F67396}"/>
              </a:ext>
            </a:extLst>
          </p:cNvPr>
          <p:cNvSpPr txBox="1">
            <a:spLocks/>
          </p:cNvSpPr>
          <p:nvPr/>
        </p:nvSpPr>
        <p:spPr>
          <a:xfrm>
            <a:off x="6121446" y="1084079"/>
            <a:ext cx="1292296" cy="374283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  <a:defRPr/>
            </a:pPr>
            <a:r>
              <a:rPr lang="en-US" b="1" spc="-150">
                <a:solidFill>
                  <a:srgbClr val="C5192D"/>
                </a:solidFill>
                <a:latin typeface="Myriad Pro" panose="020B0503030403020204" pitchFamily="34" charset="0"/>
              </a:rPr>
              <a:t>1 in 5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333A97-4DDC-C3CC-2E57-493686F51412}"/>
              </a:ext>
            </a:extLst>
          </p:cNvPr>
          <p:cNvSpPr txBox="1"/>
          <p:nvPr/>
        </p:nvSpPr>
        <p:spPr>
          <a:xfrm>
            <a:off x="4871512" y="1647895"/>
            <a:ext cx="370673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spcAft>
                <a:spcPts val="1400"/>
              </a:spcAft>
              <a:defRPr/>
            </a:pPr>
            <a:r>
              <a:rPr lang="en-US" sz="1400" b="1">
                <a:solidFill>
                  <a:schemeClr val="bg2"/>
                </a:solidFill>
                <a:latin typeface="Arial" panose="020B0604020202020204"/>
              </a:rPr>
              <a:t>Youth in low-income countries lack foundational skills                                  </a:t>
            </a:r>
            <a:r>
              <a:rPr lang="en-US" sz="1200" i="1">
                <a:solidFill>
                  <a:schemeClr val="accent1"/>
                </a:solidFill>
                <a:latin typeface="Arial" panose="020B0604020202020204"/>
              </a:rPr>
              <a:t>(ILO, World employment and Social Outlook 2023)</a:t>
            </a:r>
            <a:endParaRPr lang="fr-FR" sz="1200" i="1">
              <a:solidFill>
                <a:schemeClr val="accent1"/>
              </a:solidFill>
              <a:latin typeface="Arial" panose="020B060402020202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E23E44-A78C-731B-F501-85C8F2B40B7B}"/>
              </a:ext>
            </a:extLst>
          </p:cNvPr>
          <p:cNvSpPr txBox="1"/>
          <p:nvPr/>
        </p:nvSpPr>
        <p:spPr>
          <a:xfrm>
            <a:off x="8365108" y="1646665"/>
            <a:ext cx="320805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spcAft>
                <a:spcPts val="1400"/>
              </a:spcAft>
              <a:defRPr/>
            </a:pPr>
            <a:r>
              <a:rPr lang="en-US" sz="1400" b="1">
                <a:solidFill>
                  <a:schemeClr val="bg2"/>
                </a:solidFill>
                <a:latin typeface="Arial" panose="020B0604020202020204"/>
              </a:rPr>
              <a:t>Of today's jobs expected to be transformed by 2030                     </a:t>
            </a:r>
            <a:r>
              <a:rPr lang="en-US" sz="1200" i="1">
                <a:solidFill>
                  <a:schemeClr val="accent1"/>
                </a:solidFill>
                <a:latin typeface="Arial" panose="020B0604020202020204"/>
              </a:rPr>
              <a:t>(WEF, Future of Jobs, 2025) </a:t>
            </a:r>
            <a:endParaRPr lang="fr-FR" sz="1400" i="1">
              <a:solidFill>
                <a:schemeClr val="accent1"/>
              </a:solidFill>
              <a:latin typeface="Arial" panose="020B0604020202020204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35A8501-D751-CBD5-A725-14E5F8242DD7}"/>
              </a:ext>
            </a:extLst>
          </p:cNvPr>
          <p:cNvSpPr txBox="1">
            <a:spLocks/>
          </p:cNvSpPr>
          <p:nvPr/>
        </p:nvSpPr>
        <p:spPr>
          <a:xfrm>
            <a:off x="9731382" y="1137435"/>
            <a:ext cx="988325" cy="451152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  <a:defRPr/>
            </a:pPr>
            <a:r>
              <a:rPr lang="en-US" b="1" spc="-150">
                <a:solidFill>
                  <a:srgbClr val="40C4F2"/>
                </a:solidFill>
                <a:latin typeface="Myriad Pro" panose="020B0503030403020204" pitchFamily="34" charset="0"/>
              </a:rPr>
              <a:t>22% </a:t>
            </a:r>
            <a:endParaRPr lang="en-GB" sz="700" b="1" spc="-150">
              <a:solidFill>
                <a:srgbClr val="40C4F2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60902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7DC3E281-CFB6-CA31-173A-4B52255EF77F}"/>
              </a:ext>
            </a:extLst>
          </p:cNvPr>
          <p:cNvSpPr/>
          <p:nvPr/>
        </p:nvSpPr>
        <p:spPr>
          <a:xfrm>
            <a:off x="753917" y="1835073"/>
            <a:ext cx="4798741" cy="1017477"/>
          </a:xfrm>
          <a:prstGeom prst="roundRect">
            <a:avLst/>
          </a:prstGeom>
          <a:solidFill>
            <a:srgbClr val="CA3548">
              <a:alpha val="89000"/>
            </a:srgbClr>
          </a:solidFill>
          <a:ln w="19050">
            <a:solidFill>
              <a:srgbClr val="FFE1E1"/>
            </a:solidFill>
            <a:extLst>
              <a:ext uri="{C807C97D-BFC1-408E-A445-0C87EB9F89A2}">
                <ask:lineSketchStyleProps xmlns:ask="http://schemas.microsoft.com/office/drawing/2018/sketchyshapes" sd="3977193636">
                  <a:custGeom>
                    <a:avLst/>
                    <a:gdLst>
                      <a:gd name="connsiteX0" fmla="*/ 0 w 6096000"/>
                      <a:gd name="connsiteY0" fmla="*/ 187825 h 1126928"/>
                      <a:gd name="connsiteX1" fmla="*/ 187825 w 6096000"/>
                      <a:gd name="connsiteY1" fmla="*/ 0 h 1126928"/>
                      <a:gd name="connsiteX2" fmla="*/ 709012 w 6096000"/>
                      <a:gd name="connsiteY2" fmla="*/ 0 h 1126928"/>
                      <a:gd name="connsiteX3" fmla="*/ 1459014 w 6096000"/>
                      <a:gd name="connsiteY3" fmla="*/ 0 h 1126928"/>
                      <a:gd name="connsiteX4" fmla="*/ 2151812 w 6096000"/>
                      <a:gd name="connsiteY4" fmla="*/ 0 h 1126928"/>
                      <a:gd name="connsiteX5" fmla="*/ 2787406 w 6096000"/>
                      <a:gd name="connsiteY5" fmla="*/ 0 h 1126928"/>
                      <a:gd name="connsiteX6" fmla="*/ 3251390 w 6096000"/>
                      <a:gd name="connsiteY6" fmla="*/ 0 h 1126928"/>
                      <a:gd name="connsiteX7" fmla="*/ 3944188 w 6096000"/>
                      <a:gd name="connsiteY7" fmla="*/ 0 h 1126928"/>
                      <a:gd name="connsiteX8" fmla="*/ 4694190 w 6096000"/>
                      <a:gd name="connsiteY8" fmla="*/ 0 h 1126928"/>
                      <a:gd name="connsiteX9" fmla="*/ 5908175 w 6096000"/>
                      <a:gd name="connsiteY9" fmla="*/ 0 h 1126928"/>
                      <a:gd name="connsiteX10" fmla="*/ 6096000 w 6096000"/>
                      <a:gd name="connsiteY10" fmla="*/ 187825 h 1126928"/>
                      <a:gd name="connsiteX11" fmla="*/ 6096000 w 6096000"/>
                      <a:gd name="connsiteY11" fmla="*/ 570977 h 1126928"/>
                      <a:gd name="connsiteX12" fmla="*/ 6096000 w 6096000"/>
                      <a:gd name="connsiteY12" fmla="*/ 939103 h 1126928"/>
                      <a:gd name="connsiteX13" fmla="*/ 5908175 w 6096000"/>
                      <a:gd name="connsiteY13" fmla="*/ 1126928 h 1126928"/>
                      <a:gd name="connsiteX14" fmla="*/ 5215377 w 6096000"/>
                      <a:gd name="connsiteY14" fmla="*/ 1126928 h 1126928"/>
                      <a:gd name="connsiteX15" fmla="*/ 4751393 w 6096000"/>
                      <a:gd name="connsiteY15" fmla="*/ 1126928 h 1126928"/>
                      <a:gd name="connsiteX16" fmla="*/ 4173002 w 6096000"/>
                      <a:gd name="connsiteY16" fmla="*/ 1126928 h 1126928"/>
                      <a:gd name="connsiteX17" fmla="*/ 3651815 w 6096000"/>
                      <a:gd name="connsiteY17" fmla="*/ 1126928 h 1126928"/>
                      <a:gd name="connsiteX18" fmla="*/ 3187831 w 6096000"/>
                      <a:gd name="connsiteY18" fmla="*/ 1126928 h 1126928"/>
                      <a:gd name="connsiteX19" fmla="*/ 2609440 w 6096000"/>
                      <a:gd name="connsiteY19" fmla="*/ 1126928 h 1126928"/>
                      <a:gd name="connsiteX20" fmla="*/ 2088252 w 6096000"/>
                      <a:gd name="connsiteY20" fmla="*/ 1126928 h 1126928"/>
                      <a:gd name="connsiteX21" fmla="*/ 1452658 w 6096000"/>
                      <a:gd name="connsiteY21" fmla="*/ 1126928 h 1126928"/>
                      <a:gd name="connsiteX22" fmla="*/ 759860 w 6096000"/>
                      <a:gd name="connsiteY22" fmla="*/ 1126928 h 1126928"/>
                      <a:gd name="connsiteX23" fmla="*/ 187825 w 6096000"/>
                      <a:gd name="connsiteY23" fmla="*/ 1126928 h 1126928"/>
                      <a:gd name="connsiteX24" fmla="*/ 0 w 6096000"/>
                      <a:gd name="connsiteY24" fmla="*/ 939103 h 1126928"/>
                      <a:gd name="connsiteX25" fmla="*/ 0 w 6096000"/>
                      <a:gd name="connsiteY25" fmla="*/ 563464 h 1126928"/>
                      <a:gd name="connsiteX26" fmla="*/ 0 w 6096000"/>
                      <a:gd name="connsiteY26" fmla="*/ 187825 h 1126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6000" h="1126928" fill="none" extrusionOk="0">
                        <a:moveTo>
                          <a:pt x="0" y="187825"/>
                        </a:moveTo>
                        <a:cubicBezTo>
                          <a:pt x="3550" y="96041"/>
                          <a:pt x="103002" y="-7934"/>
                          <a:pt x="187825" y="0"/>
                        </a:cubicBezTo>
                        <a:cubicBezTo>
                          <a:pt x="319945" y="4687"/>
                          <a:pt x="593188" y="20291"/>
                          <a:pt x="709012" y="0"/>
                        </a:cubicBezTo>
                        <a:cubicBezTo>
                          <a:pt x="824836" y="-20291"/>
                          <a:pt x="1210231" y="-27873"/>
                          <a:pt x="1459014" y="0"/>
                        </a:cubicBezTo>
                        <a:cubicBezTo>
                          <a:pt x="1707797" y="27873"/>
                          <a:pt x="1967545" y="5423"/>
                          <a:pt x="2151812" y="0"/>
                        </a:cubicBezTo>
                        <a:cubicBezTo>
                          <a:pt x="2336079" y="-5423"/>
                          <a:pt x="2646847" y="-20240"/>
                          <a:pt x="2787406" y="0"/>
                        </a:cubicBezTo>
                        <a:cubicBezTo>
                          <a:pt x="2927965" y="20240"/>
                          <a:pt x="3121382" y="16986"/>
                          <a:pt x="3251390" y="0"/>
                        </a:cubicBezTo>
                        <a:cubicBezTo>
                          <a:pt x="3381398" y="-16986"/>
                          <a:pt x="3701994" y="-5482"/>
                          <a:pt x="3944188" y="0"/>
                        </a:cubicBezTo>
                        <a:cubicBezTo>
                          <a:pt x="4186382" y="5482"/>
                          <a:pt x="4520578" y="9383"/>
                          <a:pt x="4694190" y="0"/>
                        </a:cubicBezTo>
                        <a:cubicBezTo>
                          <a:pt x="4867802" y="-9383"/>
                          <a:pt x="5562068" y="54692"/>
                          <a:pt x="5908175" y="0"/>
                        </a:cubicBezTo>
                        <a:cubicBezTo>
                          <a:pt x="6010243" y="1806"/>
                          <a:pt x="6102230" y="108528"/>
                          <a:pt x="6096000" y="187825"/>
                        </a:cubicBezTo>
                        <a:cubicBezTo>
                          <a:pt x="6089452" y="291849"/>
                          <a:pt x="6079371" y="460452"/>
                          <a:pt x="6096000" y="570977"/>
                        </a:cubicBezTo>
                        <a:cubicBezTo>
                          <a:pt x="6112629" y="681502"/>
                          <a:pt x="6100098" y="860958"/>
                          <a:pt x="6096000" y="939103"/>
                        </a:cubicBezTo>
                        <a:cubicBezTo>
                          <a:pt x="6110439" y="1031240"/>
                          <a:pt x="6011252" y="1134028"/>
                          <a:pt x="5908175" y="1126928"/>
                        </a:cubicBezTo>
                        <a:cubicBezTo>
                          <a:pt x="5737124" y="1107483"/>
                          <a:pt x="5508116" y="1152957"/>
                          <a:pt x="5215377" y="1126928"/>
                        </a:cubicBezTo>
                        <a:cubicBezTo>
                          <a:pt x="4922638" y="1100899"/>
                          <a:pt x="4941340" y="1147367"/>
                          <a:pt x="4751393" y="1126928"/>
                        </a:cubicBezTo>
                        <a:cubicBezTo>
                          <a:pt x="4561446" y="1106489"/>
                          <a:pt x="4446518" y="1115357"/>
                          <a:pt x="4173002" y="1126928"/>
                        </a:cubicBezTo>
                        <a:cubicBezTo>
                          <a:pt x="3899486" y="1138499"/>
                          <a:pt x="3882317" y="1147982"/>
                          <a:pt x="3651815" y="1126928"/>
                        </a:cubicBezTo>
                        <a:cubicBezTo>
                          <a:pt x="3421313" y="1105874"/>
                          <a:pt x="3292614" y="1109822"/>
                          <a:pt x="3187831" y="1126928"/>
                        </a:cubicBezTo>
                        <a:cubicBezTo>
                          <a:pt x="3083048" y="1144034"/>
                          <a:pt x="2781178" y="1107887"/>
                          <a:pt x="2609440" y="1126928"/>
                        </a:cubicBezTo>
                        <a:cubicBezTo>
                          <a:pt x="2437702" y="1145969"/>
                          <a:pt x="2260295" y="1111961"/>
                          <a:pt x="2088252" y="1126928"/>
                        </a:cubicBezTo>
                        <a:cubicBezTo>
                          <a:pt x="1916209" y="1141895"/>
                          <a:pt x="1761899" y="1149409"/>
                          <a:pt x="1452658" y="1126928"/>
                        </a:cubicBezTo>
                        <a:cubicBezTo>
                          <a:pt x="1143417" y="1104447"/>
                          <a:pt x="1065601" y="1154936"/>
                          <a:pt x="759860" y="1126928"/>
                        </a:cubicBezTo>
                        <a:cubicBezTo>
                          <a:pt x="454119" y="1098920"/>
                          <a:pt x="450397" y="1142470"/>
                          <a:pt x="187825" y="1126928"/>
                        </a:cubicBezTo>
                        <a:cubicBezTo>
                          <a:pt x="68141" y="1145299"/>
                          <a:pt x="-3671" y="1018352"/>
                          <a:pt x="0" y="939103"/>
                        </a:cubicBezTo>
                        <a:cubicBezTo>
                          <a:pt x="16208" y="769585"/>
                          <a:pt x="-7525" y="681045"/>
                          <a:pt x="0" y="563464"/>
                        </a:cubicBezTo>
                        <a:cubicBezTo>
                          <a:pt x="7525" y="445883"/>
                          <a:pt x="13606" y="285678"/>
                          <a:pt x="0" y="187825"/>
                        </a:cubicBezTo>
                        <a:close/>
                      </a:path>
                      <a:path w="6096000" h="1126928" stroke="0" extrusionOk="0">
                        <a:moveTo>
                          <a:pt x="0" y="187825"/>
                        </a:moveTo>
                        <a:cubicBezTo>
                          <a:pt x="-6695" y="62167"/>
                          <a:pt x="90565" y="-16696"/>
                          <a:pt x="187825" y="0"/>
                        </a:cubicBezTo>
                        <a:cubicBezTo>
                          <a:pt x="427387" y="4346"/>
                          <a:pt x="619878" y="3928"/>
                          <a:pt x="880623" y="0"/>
                        </a:cubicBezTo>
                        <a:cubicBezTo>
                          <a:pt x="1141368" y="-3928"/>
                          <a:pt x="1120069" y="-8365"/>
                          <a:pt x="1344607" y="0"/>
                        </a:cubicBezTo>
                        <a:cubicBezTo>
                          <a:pt x="1569145" y="8365"/>
                          <a:pt x="1697924" y="-4118"/>
                          <a:pt x="1865794" y="0"/>
                        </a:cubicBezTo>
                        <a:cubicBezTo>
                          <a:pt x="2033664" y="4118"/>
                          <a:pt x="2304040" y="-13474"/>
                          <a:pt x="2615796" y="0"/>
                        </a:cubicBezTo>
                        <a:cubicBezTo>
                          <a:pt x="2927552" y="13474"/>
                          <a:pt x="2991626" y="-22690"/>
                          <a:pt x="3365797" y="0"/>
                        </a:cubicBezTo>
                        <a:cubicBezTo>
                          <a:pt x="3739968" y="22690"/>
                          <a:pt x="3642060" y="-9229"/>
                          <a:pt x="3829781" y="0"/>
                        </a:cubicBezTo>
                        <a:cubicBezTo>
                          <a:pt x="4017502" y="9229"/>
                          <a:pt x="4200697" y="2787"/>
                          <a:pt x="4408172" y="0"/>
                        </a:cubicBezTo>
                        <a:cubicBezTo>
                          <a:pt x="4615647" y="-2787"/>
                          <a:pt x="4718216" y="3108"/>
                          <a:pt x="4986563" y="0"/>
                        </a:cubicBezTo>
                        <a:cubicBezTo>
                          <a:pt x="5254910" y="-3108"/>
                          <a:pt x="5625126" y="-29609"/>
                          <a:pt x="5908175" y="0"/>
                        </a:cubicBezTo>
                        <a:cubicBezTo>
                          <a:pt x="6008357" y="-2376"/>
                          <a:pt x="6100857" y="74206"/>
                          <a:pt x="6096000" y="187825"/>
                        </a:cubicBezTo>
                        <a:cubicBezTo>
                          <a:pt x="6112886" y="275304"/>
                          <a:pt x="6093490" y="407049"/>
                          <a:pt x="6096000" y="540926"/>
                        </a:cubicBezTo>
                        <a:cubicBezTo>
                          <a:pt x="6098510" y="674803"/>
                          <a:pt x="6103257" y="764591"/>
                          <a:pt x="6096000" y="939103"/>
                        </a:cubicBezTo>
                        <a:cubicBezTo>
                          <a:pt x="6098219" y="1041382"/>
                          <a:pt x="6009923" y="1152719"/>
                          <a:pt x="5908175" y="1126928"/>
                        </a:cubicBezTo>
                        <a:cubicBezTo>
                          <a:pt x="5730030" y="1143856"/>
                          <a:pt x="5630089" y="1106415"/>
                          <a:pt x="5386988" y="1126928"/>
                        </a:cubicBezTo>
                        <a:cubicBezTo>
                          <a:pt x="5143887" y="1147441"/>
                          <a:pt x="5078836" y="1150994"/>
                          <a:pt x="4865800" y="1126928"/>
                        </a:cubicBezTo>
                        <a:cubicBezTo>
                          <a:pt x="4652764" y="1102862"/>
                          <a:pt x="4540653" y="1148890"/>
                          <a:pt x="4401816" y="1126928"/>
                        </a:cubicBezTo>
                        <a:cubicBezTo>
                          <a:pt x="4262979" y="1104966"/>
                          <a:pt x="4139216" y="1138923"/>
                          <a:pt x="3937832" y="1126928"/>
                        </a:cubicBezTo>
                        <a:cubicBezTo>
                          <a:pt x="3736448" y="1114933"/>
                          <a:pt x="3476214" y="1111113"/>
                          <a:pt x="3245034" y="1126928"/>
                        </a:cubicBezTo>
                        <a:cubicBezTo>
                          <a:pt x="3013854" y="1142743"/>
                          <a:pt x="2779553" y="1145090"/>
                          <a:pt x="2609440" y="1126928"/>
                        </a:cubicBezTo>
                        <a:cubicBezTo>
                          <a:pt x="2439327" y="1108766"/>
                          <a:pt x="2048996" y="1162204"/>
                          <a:pt x="1859438" y="1126928"/>
                        </a:cubicBezTo>
                        <a:cubicBezTo>
                          <a:pt x="1669880" y="1091652"/>
                          <a:pt x="1507863" y="1148732"/>
                          <a:pt x="1223844" y="1126928"/>
                        </a:cubicBezTo>
                        <a:cubicBezTo>
                          <a:pt x="939825" y="1105124"/>
                          <a:pt x="923745" y="1113698"/>
                          <a:pt x="759860" y="1126928"/>
                        </a:cubicBezTo>
                        <a:cubicBezTo>
                          <a:pt x="595975" y="1140158"/>
                          <a:pt x="363232" y="1127161"/>
                          <a:pt x="187825" y="1126928"/>
                        </a:cubicBezTo>
                        <a:cubicBezTo>
                          <a:pt x="72487" y="1128781"/>
                          <a:pt x="11504" y="1055213"/>
                          <a:pt x="0" y="939103"/>
                        </a:cubicBezTo>
                        <a:cubicBezTo>
                          <a:pt x="-1560" y="774096"/>
                          <a:pt x="-8633" y="739200"/>
                          <a:pt x="0" y="548438"/>
                        </a:cubicBezTo>
                        <a:cubicBezTo>
                          <a:pt x="8633" y="357676"/>
                          <a:pt x="-14159" y="260949"/>
                          <a:pt x="0" y="18782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: Rounded Corners 11">
            <a:extLst>
              <a:ext uri="{FF2B5EF4-FFF2-40B4-BE49-F238E27FC236}">
                <a16:creationId xmlns:a16="http://schemas.microsoft.com/office/drawing/2014/main" id="{3638291A-4D44-F1D7-96D6-173D533058FC}"/>
              </a:ext>
            </a:extLst>
          </p:cNvPr>
          <p:cNvSpPr/>
          <p:nvPr/>
        </p:nvSpPr>
        <p:spPr>
          <a:xfrm>
            <a:off x="753917" y="3075835"/>
            <a:ext cx="4798741" cy="1017477"/>
          </a:xfrm>
          <a:prstGeom prst="roundRect">
            <a:avLst/>
          </a:prstGeom>
          <a:solidFill>
            <a:srgbClr val="CA3548">
              <a:alpha val="89000"/>
            </a:srgbClr>
          </a:solidFill>
          <a:ln w="19050">
            <a:solidFill>
              <a:srgbClr val="FFE1E1"/>
            </a:solidFill>
            <a:extLst>
              <a:ext uri="{C807C97D-BFC1-408E-A445-0C87EB9F89A2}">
                <ask:lineSketchStyleProps xmlns:ask="http://schemas.microsoft.com/office/drawing/2018/sketchyshapes" sd="3977193636">
                  <a:custGeom>
                    <a:avLst/>
                    <a:gdLst>
                      <a:gd name="connsiteX0" fmla="*/ 0 w 6096000"/>
                      <a:gd name="connsiteY0" fmla="*/ 187825 h 1126928"/>
                      <a:gd name="connsiteX1" fmla="*/ 187825 w 6096000"/>
                      <a:gd name="connsiteY1" fmla="*/ 0 h 1126928"/>
                      <a:gd name="connsiteX2" fmla="*/ 709012 w 6096000"/>
                      <a:gd name="connsiteY2" fmla="*/ 0 h 1126928"/>
                      <a:gd name="connsiteX3" fmla="*/ 1459014 w 6096000"/>
                      <a:gd name="connsiteY3" fmla="*/ 0 h 1126928"/>
                      <a:gd name="connsiteX4" fmla="*/ 2151812 w 6096000"/>
                      <a:gd name="connsiteY4" fmla="*/ 0 h 1126928"/>
                      <a:gd name="connsiteX5" fmla="*/ 2787406 w 6096000"/>
                      <a:gd name="connsiteY5" fmla="*/ 0 h 1126928"/>
                      <a:gd name="connsiteX6" fmla="*/ 3251390 w 6096000"/>
                      <a:gd name="connsiteY6" fmla="*/ 0 h 1126928"/>
                      <a:gd name="connsiteX7" fmla="*/ 3944188 w 6096000"/>
                      <a:gd name="connsiteY7" fmla="*/ 0 h 1126928"/>
                      <a:gd name="connsiteX8" fmla="*/ 4694190 w 6096000"/>
                      <a:gd name="connsiteY8" fmla="*/ 0 h 1126928"/>
                      <a:gd name="connsiteX9" fmla="*/ 5908175 w 6096000"/>
                      <a:gd name="connsiteY9" fmla="*/ 0 h 1126928"/>
                      <a:gd name="connsiteX10" fmla="*/ 6096000 w 6096000"/>
                      <a:gd name="connsiteY10" fmla="*/ 187825 h 1126928"/>
                      <a:gd name="connsiteX11" fmla="*/ 6096000 w 6096000"/>
                      <a:gd name="connsiteY11" fmla="*/ 570977 h 1126928"/>
                      <a:gd name="connsiteX12" fmla="*/ 6096000 w 6096000"/>
                      <a:gd name="connsiteY12" fmla="*/ 939103 h 1126928"/>
                      <a:gd name="connsiteX13" fmla="*/ 5908175 w 6096000"/>
                      <a:gd name="connsiteY13" fmla="*/ 1126928 h 1126928"/>
                      <a:gd name="connsiteX14" fmla="*/ 5215377 w 6096000"/>
                      <a:gd name="connsiteY14" fmla="*/ 1126928 h 1126928"/>
                      <a:gd name="connsiteX15" fmla="*/ 4751393 w 6096000"/>
                      <a:gd name="connsiteY15" fmla="*/ 1126928 h 1126928"/>
                      <a:gd name="connsiteX16" fmla="*/ 4173002 w 6096000"/>
                      <a:gd name="connsiteY16" fmla="*/ 1126928 h 1126928"/>
                      <a:gd name="connsiteX17" fmla="*/ 3651815 w 6096000"/>
                      <a:gd name="connsiteY17" fmla="*/ 1126928 h 1126928"/>
                      <a:gd name="connsiteX18" fmla="*/ 3187831 w 6096000"/>
                      <a:gd name="connsiteY18" fmla="*/ 1126928 h 1126928"/>
                      <a:gd name="connsiteX19" fmla="*/ 2609440 w 6096000"/>
                      <a:gd name="connsiteY19" fmla="*/ 1126928 h 1126928"/>
                      <a:gd name="connsiteX20" fmla="*/ 2088252 w 6096000"/>
                      <a:gd name="connsiteY20" fmla="*/ 1126928 h 1126928"/>
                      <a:gd name="connsiteX21" fmla="*/ 1452658 w 6096000"/>
                      <a:gd name="connsiteY21" fmla="*/ 1126928 h 1126928"/>
                      <a:gd name="connsiteX22" fmla="*/ 759860 w 6096000"/>
                      <a:gd name="connsiteY22" fmla="*/ 1126928 h 1126928"/>
                      <a:gd name="connsiteX23" fmla="*/ 187825 w 6096000"/>
                      <a:gd name="connsiteY23" fmla="*/ 1126928 h 1126928"/>
                      <a:gd name="connsiteX24" fmla="*/ 0 w 6096000"/>
                      <a:gd name="connsiteY24" fmla="*/ 939103 h 1126928"/>
                      <a:gd name="connsiteX25" fmla="*/ 0 w 6096000"/>
                      <a:gd name="connsiteY25" fmla="*/ 563464 h 1126928"/>
                      <a:gd name="connsiteX26" fmla="*/ 0 w 6096000"/>
                      <a:gd name="connsiteY26" fmla="*/ 187825 h 1126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6000" h="1126928" fill="none" extrusionOk="0">
                        <a:moveTo>
                          <a:pt x="0" y="187825"/>
                        </a:moveTo>
                        <a:cubicBezTo>
                          <a:pt x="3550" y="96041"/>
                          <a:pt x="103002" y="-7934"/>
                          <a:pt x="187825" y="0"/>
                        </a:cubicBezTo>
                        <a:cubicBezTo>
                          <a:pt x="319945" y="4687"/>
                          <a:pt x="593188" y="20291"/>
                          <a:pt x="709012" y="0"/>
                        </a:cubicBezTo>
                        <a:cubicBezTo>
                          <a:pt x="824836" y="-20291"/>
                          <a:pt x="1210231" y="-27873"/>
                          <a:pt x="1459014" y="0"/>
                        </a:cubicBezTo>
                        <a:cubicBezTo>
                          <a:pt x="1707797" y="27873"/>
                          <a:pt x="1967545" y="5423"/>
                          <a:pt x="2151812" y="0"/>
                        </a:cubicBezTo>
                        <a:cubicBezTo>
                          <a:pt x="2336079" y="-5423"/>
                          <a:pt x="2646847" y="-20240"/>
                          <a:pt x="2787406" y="0"/>
                        </a:cubicBezTo>
                        <a:cubicBezTo>
                          <a:pt x="2927965" y="20240"/>
                          <a:pt x="3121382" y="16986"/>
                          <a:pt x="3251390" y="0"/>
                        </a:cubicBezTo>
                        <a:cubicBezTo>
                          <a:pt x="3381398" y="-16986"/>
                          <a:pt x="3701994" y="-5482"/>
                          <a:pt x="3944188" y="0"/>
                        </a:cubicBezTo>
                        <a:cubicBezTo>
                          <a:pt x="4186382" y="5482"/>
                          <a:pt x="4520578" y="9383"/>
                          <a:pt x="4694190" y="0"/>
                        </a:cubicBezTo>
                        <a:cubicBezTo>
                          <a:pt x="4867802" y="-9383"/>
                          <a:pt x="5562068" y="54692"/>
                          <a:pt x="5908175" y="0"/>
                        </a:cubicBezTo>
                        <a:cubicBezTo>
                          <a:pt x="6010243" y="1806"/>
                          <a:pt x="6102230" y="108528"/>
                          <a:pt x="6096000" y="187825"/>
                        </a:cubicBezTo>
                        <a:cubicBezTo>
                          <a:pt x="6089452" y="291849"/>
                          <a:pt x="6079371" y="460452"/>
                          <a:pt x="6096000" y="570977"/>
                        </a:cubicBezTo>
                        <a:cubicBezTo>
                          <a:pt x="6112629" y="681502"/>
                          <a:pt x="6100098" y="860958"/>
                          <a:pt x="6096000" y="939103"/>
                        </a:cubicBezTo>
                        <a:cubicBezTo>
                          <a:pt x="6110439" y="1031240"/>
                          <a:pt x="6011252" y="1134028"/>
                          <a:pt x="5908175" y="1126928"/>
                        </a:cubicBezTo>
                        <a:cubicBezTo>
                          <a:pt x="5737124" y="1107483"/>
                          <a:pt x="5508116" y="1152957"/>
                          <a:pt x="5215377" y="1126928"/>
                        </a:cubicBezTo>
                        <a:cubicBezTo>
                          <a:pt x="4922638" y="1100899"/>
                          <a:pt x="4941340" y="1147367"/>
                          <a:pt x="4751393" y="1126928"/>
                        </a:cubicBezTo>
                        <a:cubicBezTo>
                          <a:pt x="4561446" y="1106489"/>
                          <a:pt x="4446518" y="1115357"/>
                          <a:pt x="4173002" y="1126928"/>
                        </a:cubicBezTo>
                        <a:cubicBezTo>
                          <a:pt x="3899486" y="1138499"/>
                          <a:pt x="3882317" y="1147982"/>
                          <a:pt x="3651815" y="1126928"/>
                        </a:cubicBezTo>
                        <a:cubicBezTo>
                          <a:pt x="3421313" y="1105874"/>
                          <a:pt x="3292614" y="1109822"/>
                          <a:pt x="3187831" y="1126928"/>
                        </a:cubicBezTo>
                        <a:cubicBezTo>
                          <a:pt x="3083048" y="1144034"/>
                          <a:pt x="2781178" y="1107887"/>
                          <a:pt x="2609440" y="1126928"/>
                        </a:cubicBezTo>
                        <a:cubicBezTo>
                          <a:pt x="2437702" y="1145969"/>
                          <a:pt x="2260295" y="1111961"/>
                          <a:pt x="2088252" y="1126928"/>
                        </a:cubicBezTo>
                        <a:cubicBezTo>
                          <a:pt x="1916209" y="1141895"/>
                          <a:pt x="1761899" y="1149409"/>
                          <a:pt x="1452658" y="1126928"/>
                        </a:cubicBezTo>
                        <a:cubicBezTo>
                          <a:pt x="1143417" y="1104447"/>
                          <a:pt x="1065601" y="1154936"/>
                          <a:pt x="759860" y="1126928"/>
                        </a:cubicBezTo>
                        <a:cubicBezTo>
                          <a:pt x="454119" y="1098920"/>
                          <a:pt x="450397" y="1142470"/>
                          <a:pt x="187825" y="1126928"/>
                        </a:cubicBezTo>
                        <a:cubicBezTo>
                          <a:pt x="68141" y="1145299"/>
                          <a:pt x="-3671" y="1018352"/>
                          <a:pt x="0" y="939103"/>
                        </a:cubicBezTo>
                        <a:cubicBezTo>
                          <a:pt x="16208" y="769585"/>
                          <a:pt x="-7525" y="681045"/>
                          <a:pt x="0" y="563464"/>
                        </a:cubicBezTo>
                        <a:cubicBezTo>
                          <a:pt x="7525" y="445883"/>
                          <a:pt x="13606" y="285678"/>
                          <a:pt x="0" y="187825"/>
                        </a:cubicBezTo>
                        <a:close/>
                      </a:path>
                      <a:path w="6096000" h="1126928" stroke="0" extrusionOk="0">
                        <a:moveTo>
                          <a:pt x="0" y="187825"/>
                        </a:moveTo>
                        <a:cubicBezTo>
                          <a:pt x="-6695" y="62167"/>
                          <a:pt x="90565" y="-16696"/>
                          <a:pt x="187825" y="0"/>
                        </a:cubicBezTo>
                        <a:cubicBezTo>
                          <a:pt x="427387" y="4346"/>
                          <a:pt x="619878" y="3928"/>
                          <a:pt x="880623" y="0"/>
                        </a:cubicBezTo>
                        <a:cubicBezTo>
                          <a:pt x="1141368" y="-3928"/>
                          <a:pt x="1120069" y="-8365"/>
                          <a:pt x="1344607" y="0"/>
                        </a:cubicBezTo>
                        <a:cubicBezTo>
                          <a:pt x="1569145" y="8365"/>
                          <a:pt x="1697924" y="-4118"/>
                          <a:pt x="1865794" y="0"/>
                        </a:cubicBezTo>
                        <a:cubicBezTo>
                          <a:pt x="2033664" y="4118"/>
                          <a:pt x="2304040" y="-13474"/>
                          <a:pt x="2615796" y="0"/>
                        </a:cubicBezTo>
                        <a:cubicBezTo>
                          <a:pt x="2927552" y="13474"/>
                          <a:pt x="2991626" y="-22690"/>
                          <a:pt x="3365797" y="0"/>
                        </a:cubicBezTo>
                        <a:cubicBezTo>
                          <a:pt x="3739968" y="22690"/>
                          <a:pt x="3642060" y="-9229"/>
                          <a:pt x="3829781" y="0"/>
                        </a:cubicBezTo>
                        <a:cubicBezTo>
                          <a:pt x="4017502" y="9229"/>
                          <a:pt x="4200697" y="2787"/>
                          <a:pt x="4408172" y="0"/>
                        </a:cubicBezTo>
                        <a:cubicBezTo>
                          <a:pt x="4615647" y="-2787"/>
                          <a:pt x="4718216" y="3108"/>
                          <a:pt x="4986563" y="0"/>
                        </a:cubicBezTo>
                        <a:cubicBezTo>
                          <a:pt x="5254910" y="-3108"/>
                          <a:pt x="5625126" y="-29609"/>
                          <a:pt x="5908175" y="0"/>
                        </a:cubicBezTo>
                        <a:cubicBezTo>
                          <a:pt x="6008357" y="-2376"/>
                          <a:pt x="6100857" y="74206"/>
                          <a:pt x="6096000" y="187825"/>
                        </a:cubicBezTo>
                        <a:cubicBezTo>
                          <a:pt x="6112886" y="275304"/>
                          <a:pt x="6093490" y="407049"/>
                          <a:pt x="6096000" y="540926"/>
                        </a:cubicBezTo>
                        <a:cubicBezTo>
                          <a:pt x="6098510" y="674803"/>
                          <a:pt x="6103257" y="764591"/>
                          <a:pt x="6096000" y="939103"/>
                        </a:cubicBezTo>
                        <a:cubicBezTo>
                          <a:pt x="6098219" y="1041382"/>
                          <a:pt x="6009923" y="1152719"/>
                          <a:pt x="5908175" y="1126928"/>
                        </a:cubicBezTo>
                        <a:cubicBezTo>
                          <a:pt x="5730030" y="1143856"/>
                          <a:pt x="5630089" y="1106415"/>
                          <a:pt x="5386988" y="1126928"/>
                        </a:cubicBezTo>
                        <a:cubicBezTo>
                          <a:pt x="5143887" y="1147441"/>
                          <a:pt x="5078836" y="1150994"/>
                          <a:pt x="4865800" y="1126928"/>
                        </a:cubicBezTo>
                        <a:cubicBezTo>
                          <a:pt x="4652764" y="1102862"/>
                          <a:pt x="4540653" y="1148890"/>
                          <a:pt x="4401816" y="1126928"/>
                        </a:cubicBezTo>
                        <a:cubicBezTo>
                          <a:pt x="4262979" y="1104966"/>
                          <a:pt x="4139216" y="1138923"/>
                          <a:pt x="3937832" y="1126928"/>
                        </a:cubicBezTo>
                        <a:cubicBezTo>
                          <a:pt x="3736448" y="1114933"/>
                          <a:pt x="3476214" y="1111113"/>
                          <a:pt x="3245034" y="1126928"/>
                        </a:cubicBezTo>
                        <a:cubicBezTo>
                          <a:pt x="3013854" y="1142743"/>
                          <a:pt x="2779553" y="1145090"/>
                          <a:pt x="2609440" y="1126928"/>
                        </a:cubicBezTo>
                        <a:cubicBezTo>
                          <a:pt x="2439327" y="1108766"/>
                          <a:pt x="2048996" y="1162204"/>
                          <a:pt x="1859438" y="1126928"/>
                        </a:cubicBezTo>
                        <a:cubicBezTo>
                          <a:pt x="1669880" y="1091652"/>
                          <a:pt x="1507863" y="1148732"/>
                          <a:pt x="1223844" y="1126928"/>
                        </a:cubicBezTo>
                        <a:cubicBezTo>
                          <a:pt x="939825" y="1105124"/>
                          <a:pt x="923745" y="1113698"/>
                          <a:pt x="759860" y="1126928"/>
                        </a:cubicBezTo>
                        <a:cubicBezTo>
                          <a:pt x="595975" y="1140158"/>
                          <a:pt x="363232" y="1127161"/>
                          <a:pt x="187825" y="1126928"/>
                        </a:cubicBezTo>
                        <a:cubicBezTo>
                          <a:pt x="72487" y="1128781"/>
                          <a:pt x="11504" y="1055213"/>
                          <a:pt x="0" y="939103"/>
                        </a:cubicBezTo>
                        <a:cubicBezTo>
                          <a:pt x="-1560" y="774096"/>
                          <a:pt x="-8633" y="739200"/>
                          <a:pt x="0" y="548438"/>
                        </a:cubicBezTo>
                        <a:cubicBezTo>
                          <a:pt x="8633" y="357676"/>
                          <a:pt x="-14159" y="260949"/>
                          <a:pt x="0" y="18782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fr-FR" sz="2400" b="1" err="1">
                <a:solidFill>
                  <a:prstClr val="white"/>
                </a:solidFill>
                <a:latin typeface="Myriad Pro" panose="020B0503030403020204" pitchFamily="34" charset="0"/>
              </a:rPr>
              <a:t>Improved</a:t>
            </a:r>
            <a:r>
              <a:rPr lang="fr-FR" sz="2400" b="1">
                <a:solidFill>
                  <a:prstClr val="white"/>
                </a:solidFill>
                <a:latin typeface="Myriad Pro" panose="020B0503030403020204" pitchFamily="34" charset="0"/>
              </a:rPr>
              <a:t> employability</a:t>
            </a:r>
            <a:endParaRPr kumimoji="0" lang="fr-FR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5BD1EF-BBC3-03B1-44D2-4FA1E7BAB4E2}"/>
              </a:ext>
            </a:extLst>
          </p:cNvPr>
          <p:cNvSpPr txBox="1"/>
          <p:nvPr/>
        </p:nvSpPr>
        <p:spPr>
          <a:xfrm>
            <a:off x="895822" y="2112978"/>
            <a:ext cx="4712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2400" b="1" err="1">
                <a:solidFill>
                  <a:prstClr val="white"/>
                </a:solidFill>
                <a:latin typeface="Myriad Pro" panose="020B0503030403020204" pitchFamily="34" charset="0"/>
              </a:rPr>
              <a:t>Lifelong</a:t>
            </a:r>
            <a:r>
              <a:rPr lang="fr-FR" sz="2400" b="1">
                <a:solidFill>
                  <a:prstClr val="white"/>
                </a:solidFill>
                <a:latin typeface="Myriad Pro" panose="020B0503030403020204" pitchFamily="34" charset="0"/>
              </a:rPr>
              <a:t> Learning </a:t>
            </a:r>
            <a:endParaRPr kumimoji="0" lang="fr-FR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86F7C42-8462-3124-8CC1-EA92211DBC3A}"/>
              </a:ext>
            </a:extLst>
          </p:cNvPr>
          <p:cNvSpPr txBox="1">
            <a:spLocks/>
          </p:cNvSpPr>
          <p:nvPr/>
        </p:nvSpPr>
        <p:spPr>
          <a:xfrm>
            <a:off x="515567" y="317644"/>
            <a:ext cx="10891507" cy="715285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44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2" name="Rectangle: Rounded Corners 11">
            <a:extLst>
              <a:ext uri="{FF2B5EF4-FFF2-40B4-BE49-F238E27FC236}">
                <a16:creationId xmlns:a16="http://schemas.microsoft.com/office/drawing/2014/main" id="{BADCFAE9-194A-47E1-894E-BCCFA0E605DE}"/>
              </a:ext>
            </a:extLst>
          </p:cNvPr>
          <p:cNvSpPr/>
          <p:nvPr/>
        </p:nvSpPr>
        <p:spPr>
          <a:xfrm>
            <a:off x="753917" y="4431044"/>
            <a:ext cx="4798741" cy="1017477"/>
          </a:xfrm>
          <a:prstGeom prst="roundRect">
            <a:avLst/>
          </a:prstGeom>
          <a:solidFill>
            <a:srgbClr val="CA3548">
              <a:alpha val="89000"/>
            </a:srgbClr>
          </a:solidFill>
          <a:ln w="19050">
            <a:solidFill>
              <a:srgbClr val="FFE1E1"/>
            </a:solidFill>
            <a:extLst>
              <a:ext uri="{C807C97D-BFC1-408E-A445-0C87EB9F89A2}">
                <ask:lineSketchStyleProps xmlns:ask="http://schemas.microsoft.com/office/drawing/2018/sketchyshapes" sd="3977193636">
                  <a:custGeom>
                    <a:avLst/>
                    <a:gdLst>
                      <a:gd name="connsiteX0" fmla="*/ 0 w 6096000"/>
                      <a:gd name="connsiteY0" fmla="*/ 187825 h 1126928"/>
                      <a:gd name="connsiteX1" fmla="*/ 187825 w 6096000"/>
                      <a:gd name="connsiteY1" fmla="*/ 0 h 1126928"/>
                      <a:gd name="connsiteX2" fmla="*/ 709012 w 6096000"/>
                      <a:gd name="connsiteY2" fmla="*/ 0 h 1126928"/>
                      <a:gd name="connsiteX3" fmla="*/ 1459014 w 6096000"/>
                      <a:gd name="connsiteY3" fmla="*/ 0 h 1126928"/>
                      <a:gd name="connsiteX4" fmla="*/ 2151812 w 6096000"/>
                      <a:gd name="connsiteY4" fmla="*/ 0 h 1126928"/>
                      <a:gd name="connsiteX5" fmla="*/ 2787406 w 6096000"/>
                      <a:gd name="connsiteY5" fmla="*/ 0 h 1126928"/>
                      <a:gd name="connsiteX6" fmla="*/ 3251390 w 6096000"/>
                      <a:gd name="connsiteY6" fmla="*/ 0 h 1126928"/>
                      <a:gd name="connsiteX7" fmla="*/ 3944188 w 6096000"/>
                      <a:gd name="connsiteY7" fmla="*/ 0 h 1126928"/>
                      <a:gd name="connsiteX8" fmla="*/ 4694190 w 6096000"/>
                      <a:gd name="connsiteY8" fmla="*/ 0 h 1126928"/>
                      <a:gd name="connsiteX9" fmla="*/ 5908175 w 6096000"/>
                      <a:gd name="connsiteY9" fmla="*/ 0 h 1126928"/>
                      <a:gd name="connsiteX10" fmla="*/ 6096000 w 6096000"/>
                      <a:gd name="connsiteY10" fmla="*/ 187825 h 1126928"/>
                      <a:gd name="connsiteX11" fmla="*/ 6096000 w 6096000"/>
                      <a:gd name="connsiteY11" fmla="*/ 570977 h 1126928"/>
                      <a:gd name="connsiteX12" fmla="*/ 6096000 w 6096000"/>
                      <a:gd name="connsiteY12" fmla="*/ 939103 h 1126928"/>
                      <a:gd name="connsiteX13" fmla="*/ 5908175 w 6096000"/>
                      <a:gd name="connsiteY13" fmla="*/ 1126928 h 1126928"/>
                      <a:gd name="connsiteX14" fmla="*/ 5215377 w 6096000"/>
                      <a:gd name="connsiteY14" fmla="*/ 1126928 h 1126928"/>
                      <a:gd name="connsiteX15" fmla="*/ 4751393 w 6096000"/>
                      <a:gd name="connsiteY15" fmla="*/ 1126928 h 1126928"/>
                      <a:gd name="connsiteX16" fmla="*/ 4173002 w 6096000"/>
                      <a:gd name="connsiteY16" fmla="*/ 1126928 h 1126928"/>
                      <a:gd name="connsiteX17" fmla="*/ 3651815 w 6096000"/>
                      <a:gd name="connsiteY17" fmla="*/ 1126928 h 1126928"/>
                      <a:gd name="connsiteX18" fmla="*/ 3187831 w 6096000"/>
                      <a:gd name="connsiteY18" fmla="*/ 1126928 h 1126928"/>
                      <a:gd name="connsiteX19" fmla="*/ 2609440 w 6096000"/>
                      <a:gd name="connsiteY19" fmla="*/ 1126928 h 1126928"/>
                      <a:gd name="connsiteX20" fmla="*/ 2088252 w 6096000"/>
                      <a:gd name="connsiteY20" fmla="*/ 1126928 h 1126928"/>
                      <a:gd name="connsiteX21" fmla="*/ 1452658 w 6096000"/>
                      <a:gd name="connsiteY21" fmla="*/ 1126928 h 1126928"/>
                      <a:gd name="connsiteX22" fmla="*/ 759860 w 6096000"/>
                      <a:gd name="connsiteY22" fmla="*/ 1126928 h 1126928"/>
                      <a:gd name="connsiteX23" fmla="*/ 187825 w 6096000"/>
                      <a:gd name="connsiteY23" fmla="*/ 1126928 h 1126928"/>
                      <a:gd name="connsiteX24" fmla="*/ 0 w 6096000"/>
                      <a:gd name="connsiteY24" fmla="*/ 939103 h 1126928"/>
                      <a:gd name="connsiteX25" fmla="*/ 0 w 6096000"/>
                      <a:gd name="connsiteY25" fmla="*/ 563464 h 1126928"/>
                      <a:gd name="connsiteX26" fmla="*/ 0 w 6096000"/>
                      <a:gd name="connsiteY26" fmla="*/ 187825 h 1126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96000" h="1126928" fill="none" extrusionOk="0">
                        <a:moveTo>
                          <a:pt x="0" y="187825"/>
                        </a:moveTo>
                        <a:cubicBezTo>
                          <a:pt x="3550" y="96041"/>
                          <a:pt x="103002" y="-7934"/>
                          <a:pt x="187825" y="0"/>
                        </a:cubicBezTo>
                        <a:cubicBezTo>
                          <a:pt x="319945" y="4687"/>
                          <a:pt x="593188" y="20291"/>
                          <a:pt x="709012" y="0"/>
                        </a:cubicBezTo>
                        <a:cubicBezTo>
                          <a:pt x="824836" y="-20291"/>
                          <a:pt x="1210231" y="-27873"/>
                          <a:pt x="1459014" y="0"/>
                        </a:cubicBezTo>
                        <a:cubicBezTo>
                          <a:pt x="1707797" y="27873"/>
                          <a:pt x="1967545" y="5423"/>
                          <a:pt x="2151812" y="0"/>
                        </a:cubicBezTo>
                        <a:cubicBezTo>
                          <a:pt x="2336079" y="-5423"/>
                          <a:pt x="2646847" y="-20240"/>
                          <a:pt x="2787406" y="0"/>
                        </a:cubicBezTo>
                        <a:cubicBezTo>
                          <a:pt x="2927965" y="20240"/>
                          <a:pt x="3121382" y="16986"/>
                          <a:pt x="3251390" y="0"/>
                        </a:cubicBezTo>
                        <a:cubicBezTo>
                          <a:pt x="3381398" y="-16986"/>
                          <a:pt x="3701994" y="-5482"/>
                          <a:pt x="3944188" y="0"/>
                        </a:cubicBezTo>
                        <a:cubicBezTo>
                          <a:pt x="4186382" y="5482"/>
                          <a:pt x="4520578" y="9383"/>
                          <a:pt x="4694190" y="0"/>
                        </a:cubicBezTo>
                        <a:cubicBezTo>
                          <a:pt x="4867802" y="-9383"/>
                          <a:pt x="5562068" y="54692"/>
                          <a:pt x="5908175" y="0"/>
                        </a:cubicBezTo>
                        <a:cubicBezTo>
                          <a:pt x="6010243" y="1806"/>
                          <a:pt x="6102230" y="108528"/>
                          <a:pt x="6096000" y="187825"/>
                        </a:cubicBezTo>
                        <a:cubicBezTo>
                          <a:pt x="6089452" y="291849"/>
                          <a:pt x="6079371" y="460452"/>
                          <a:pt x="6096000" y="570977"/>
                        </a:cubicBezTo>
                        <a:cubicBezTo>
                          <a:pt x="6112629" y="681502"/>
                          <a:pt x="6100098" y="860958"/>
                          <a:pt x="6096000" y="939103"/>
                        </a:cubicBezTo>
                        <a:cubicBezTo>
                          <a:pt x="6110439" y="1031240"/>
                          <a:pt x="6011252" y="1134028"/>
                          <a:pt x="5908175" y="1126928"/>
                        </a:cubicBezTo>
                        <a:cubicBezTo>
                          <a:pt x="5737124" y="1107483"/>
                          <a:pt x="5508116" y="1152957"/>
                          <a:pt x="5215377" y="1126928"/>
                        </a:cubicBezTo>
                        <a:cubicBezTo>
                          <a:pt x="4922638" y="1100899"/>
                          <a:pt x="4941340" y="1147367"/>
                          <a:pt x="4751393" y="1126928"/>
                        </a:cubicBezTo>
                        <a:cubicBezTo>
                          <a:pt x="4561446" y="1106489"/>
                          <a:pt x="4446518" y="1115357"/>
                          <a:pt x="4173002" y="1126928"/>
                        </a:cubicBezTo>
                        <a:cubicBezTo>
                          <a:pt x="3899486" y="1138499"/>
                          <a:pt x="3882317" y="1147982"/>
                          <a:pt x="3651815" y="1126928"/>
                        </a:cubicBezTo>
                        <a:cubicBezTo>
                          <a:pt x="3421313" y="1105874"/>
                          <a:pt x="3292614" y="1109822"/>
                          <a:pt x="3187831" y="1126928"/>
                        </a:cubicBezTo>
                        <a:cubicBezTo>
                          <a:pt x="3083048" y="1144034"/>
                          <a:pt x="2781178" y="1107887"/>
                          <a:pt x="2609440" y="1126928"/>
                        </a:cubicBezTo>
                        <a:cubicBezTo>
                          <a:pt x="2437702" y="1145969"/>
                          <a:pt x="2260295" y="1111961"/>
                          <a:pt x="2088252" y="1126928"/>
                        </a:cubicBezTo>
                        <a:cubicBezTo>
                          <a:pt x="1916209" y="1141895"/>
                          <a:pt x="1761899" y="1149409"/>
                          <a:pt x="1452658" y="1126928"/>
                        </a:cubicBezTo>
                        <a:cubicBezTo>
                          <a:pt x="1143417" y="1104447"/>
                          <a:pt x="1065601" y="1154936"/>
                          <a:pt x="759860" y="1126928"/>
                        </a:cubicBezTo>
                        <a:cubicBezTo>
                          <a:pt x="454119" y="1098920"/>
                          <a:pt x="450397" y="1142470"/>
                          <a:pt x="187825" y="1126928"/>
                        </a:cubicBezTo>
                        <a:cubicBezTo>
                          <a:pt x="68141" y="1145299"/>
                          <a:pt x="-3671" y="1018352"/>
                          <a:pt x="0" y="939103"/>
                        </a:cubicBezTo>
                        <a:cubicBezTo>
                          <a:pt x="16208" y="769585"/>
                          <a:pt x="-7525" y="681045"/>
                          <a:pt x="0" y="563464"/>
                        </a:cubicBezTo>
                        <a:cubicBezTo>
                          <a:pt x="7525" y="445883"/>
                          <a:pt x="13606" y="285678"/>
                          <a:pt x="0" y="187825"/>
                        </a:cubicBezTo>
                        <a:close/>
                      </a:path>
                      <a:path w="6096000" h="1126928" stroke="0" extrusionOk="0">
                        <a:moveTo>
                          <a:pt x="0" y="187825"/>
                        </a:moveTo>
                        <a:cubicBezTo>
                          <a:pt x="-6695" y="62167"/>
                          <a:pt x="90565" y="-16696"/>
                          <a:pt x="187825" y="0"/>
                        </a:cubicBezTo>
                        <a:cubicBezTo>
                          <a:pt x="427387" y="4346"/>
                          <a:pt x="619878" y="3928"/>
                          <a:pt x="880623" y="0"/>
                        </a:cubicBezTo>
                        <a:cubicBezTo>
                          <a:pt x="1141368" y="-3928"/>
                          <a:pt x="1120069" y="-8365"/>
                          <a:pt x="1344607" y="0"/>
                        </a:cubicBezTo>
                        <a:cubicBezTo>
                          <a:pt x="1569145" y="8365"/>
                          <a:pt x="1697924" y="-4118"/>
                          <a:pt x="1865794" y="0"/>
                        </a:cubicBezTo>
                        <a:cubicBezTo>
                          <a:pt x="2033664" y="4118"/>
                          <a:pt x="2304040" y="-13474"/>
                          <a:pt x="2615796" y="0"/>
                        </a:cubicBezTo>
                        <a:cubicBezTo>
                          <a:pt x="2927552" y="13474"/>
                          <a:pt x="2991626" y="-22690"/>
                          <a:pt x="3365797" y="0"/>
                        </a:cubicBezTo>
                        <a:cubicBezTo>
                          <a:pt x="3739968" y="22690"/>
                          <a:pt x="3642060" y="-9229"/>
                          <a:pt x="3829781" y="0"/>
                        </a:cubicBezTo>
                        <a:cubicBezTo>
                          <a:pt x="4017502" y="9229"/>
                          <a:pt x="4200697" y="2787"/>
                          <a:pt x="4408172" y="0"/>
                        </a:cubicBezTo>
                        <a:cubicBezTo>
                          <a:pt x="4615647" y="-2787"/>
                          <a:pt x="4718216" y="3108"/>
                          <a:pt x="4986563" y="0"/>
                        </a:cubicBezTo>
                        <a:cubicBezTo>
                          <a:pt x="5254910" y="-3108"/>
                          <a:pt x="5625126" y="-29609"/>
                          <a:pt x="5908175" y="0"/>
                        </a:cubicBezTo>
                        <a:cubicBezTo>
                          <a:pt x="6008357" y="-2376"/>
                          <a:pt x="6100857" y="74206"/>
                          <a:pt x="6096000" y="187825"/>
                        </a:cubicBezTo>
                        <a:cubicBezTo>
                          <a:pt x="6112886" y="275304"/>
                          <a:pt x="6093490" y="407049"/>
                          <a:pt x="6096000" y="540926"/>
                        </a:cubicBezTo>
                        <a:cubicBezTo>
                          <a:pt x="6098510" y="674803"/>
                          <a:pt x="6103257" y="764591"/>
                          <a:pt x="6096000" y="939103"/>
                        </a:cubicBezTo>
                        <a:cubicBezTo>
                          <a:pt x="6098219" y="1041382"/>
                          <a:pt x="6009923" y="1152719"/>
                          <a:pt x="5908175" y="1126928"/>
                        </a:cubicBezTo>
                        <a:cubicBezTo>
                          <a:pt x="5730030" y="1143856"/>
                          <a:pt x="5630089" y="1106415"/>
                          <a:pt x="5386988" y="1126928"/>
                        </a:cubicBezTo>
                        <a:cubicBezTo>
                          <a:pt x="5143887" y="1147441"/>
                          <a:pt x="5078836" y="1150994"/>
                          <a:pt x="4865800" y="1126928"/>
                        </a:cubicBezTo>
                        <a:cubicBezTo>
                          <a:pt x="4652764" y="1102862"/>
                          <a:pt x="4540653" y="1148890"/>
                          <a:pt x="4401816" y="1126928"/>
                        </a:cubicBezTo>
                        <a:cubicBezTo>
                          <a:pt x="4262979" y="1104966"/>
                          <a:pt x="4139216" y="1138923"/>
                          <a:pt x="3937832" y="1126928"/>
                        </a:cubicBezTo>
                        <a:cubicBezTo>
                          <a:pt x="3736448" y="1114933"/>
                          <a:pt x="3476214" y="1111113"/>
                          <a:pt x="3245034" y="1126928"/>
                        </a:cubicBezTo>
                        <a:cubicBezTo>
                          <a:pt x="3013854" y="1142743"/>
                          <a:pt x="2779553" y="1145090"/>
                          <a:pt x="2609440" y="1126928"/>
                        </a:cubicBezTo>
                        <a:cubicBezTo>
                          <a:pt x="2439327" y="1108766"/>
                          <a:pt x="2048996" y="1162204"/>
                          <a:pt x="1859438" y="1126928"/>
                        </a:cubicBezTo>
                        <a:cubicBezTo>
                          <a:pt x="1669880" y="1091652"/>
                          <a:pt x="1507863" y="1148732"/>
                          <a:pt x="1223844" y="1126928"/>
                        </a:cubicBezTo>
                        <a:cubicBezTo>
                          <a:pt x="939825" y="1105124"/>
                          <a:pt x="923745" y="1113698"/>
                          <a:pt x="759860" y="1126928"/>
                        </a:cubicBezTo>
                        <a:cubicBezTo>
                          <a:pt x="595975" y="1140158"/>
                          <a:pt x="363232" y="1127161"/>
                          <a:pt x="187825" y="1126928"/>
                        </a:cubicBezTo>
                        <a:cubicBezTo>
                          <a:pt x="72487" y="1128781"/>
                          <a:pt x="11504" y="1055213"/>
                          <a:pt x="0" y="939103"/>
                        </a:cubicBezTo>
                        <a:cubicBezTo>
                          <a:pt x="-1560" y="774096"/>
                          <a:pt x="-8633" y="739200"/>
                          <a:pt x="0" y="548438"/>
                        </a:cubicBezTo>
                        <a:cubicBezTo>
                          <a:pt x="8633" y="357676"/>
                          <a:pt x="-14159" y="260949"/>
                          <a:pt x="0" y="18782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2E2861-3F38-5A49-031D-769174FECBF2}"/>
              </a:ext>
            </a:extLst>
          </p:cNvPr>
          <p:cNvSpPr txBox="1"/>
          <p:nvPr/>
        </p:nvSpPr>
        <p:spPr>
          <a:xfrm>
            <a:off x="895822" y="4641743"/>
            <a:ext cx="40218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2400" b="1">
                <a:solidFill>
                  <a:prstClr val="white"/>
                </a:solidFill>
                <a:latin typeface="Myriad Pro" panose="020B0503030403020204" pitchFamily="34" charset="0"/>
              </a:rPr>
              <a:t>Economic </a:t>
            </a:r>
            <a:r>
              <a:rPr lang="fr-FR" sz="2400" b="1" err="1">
                <a:solidFill>
                  <a:prstClr val="white"/>
                </a:solidFill>
                <a:latin typeface="Myriad Pro" panose="020B0503030403020204" pitchFamily="34" charset="0"/>
              </a:rPr>
              <a:t>Empowerment</a:t>
            </a:r>
            <a:endParaRPr kumimoji="0" lang="fr-FR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C022B7C-5CFC-527D-CF23-32701FE7DB8F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D36EAB-0356-DBE7-5A47-6140948942BC}"/>
              </a:ext>
            </a:extLst>
          </p:cNvPr>
          <p:cNvSpPr txBox="1"/>
          <p:nvPr/>
        </p:nvSpPr>
        <p:spPr>
          <a:xfrm>
            <a:off x="673941" y="1058995"/>
            <a:ext cx="55712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WordVisi_MSFontService"/>
              </a:rPr>
              <a:t>A</a:t>
            </a:r>
            <a:r>
              <a:rPr lang="en-US" sz="1400" b="1" i="0">
                <a:solidFill>
                  <a:srgbClr val="000000"/>
                </a:solidFill>
                <a:effectLst/>
                <a:latin typeface="WordVisi_MSFontService"/>
              </a:rPr>
              <a:t> voluntary commitment is any initiative </a:t>
            </a:r>
            <a:r>
              <a:rPr lang="en-US" sz="1400" b="1"/>
              <a:t>that helps build skills for:</a:t>
            </a:r>
            <a:endParaRPr lang="fr-FR" sz="1400" b="1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D69AA3-DB2F-E02A-4C77-E3994273403E}"/>
              </a:ext>
            </a:extLst>
          </p:cNvPr>
          <p:cNvSpPr/>
          <p:nvPr/>
        </p:nvSpPr>
        <p:spPr>
          <a:xfrm>
            <a:off x="0" y="-22413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  <a:r>
              <a:rPr lang="en-US" sz="3200" b="1">
                <a:solidFill>
                  <a:srgbClr val="FFFFFF"/>
                </a:solidFill>
                <a:latin typeface="Calibri Light"/>
              </a:rPr>
              <a:t>What is a voluntary commitment?</a:t>
            </a:r>
          </a:p>
        </p:txBody>
      </p:sp>
      <p:sp>
        <p:nvSpPr>
          <p:cNvPr id="6" name="Callout: Right Arrow 5">
            <a:extLst>
              <a:ext uri="{FF2B5EF4-FFF2-40B4-BE49-F238E27FC236}">
                <a16:creationId xmlns:a16="http://schemas.microsoft.com/office/drawing/2014/main" id="{E8D902D2-8CD2-C4CC-71C7-7FA7030A7EBB}"/>
              </a:ext>
            </a:extLst>
          </p:cNvPr>
          <p:cNvSpPr/>
          <p:nvPr/>
        </p:nvSpPr>
        <p:spPr>
          <a:xfrm>
            <a:off x="6140847" y="1538539"/>
            <a:ext cx="653396" cy="4260255"/>
          </a:xfrm>
          <a:prstGeom prst="rightArrowCallou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36ECBC7-F852-57AB-3C43-35C4F734BE21}"/>
              </a:ext>
            </a:extLst>
          </p:cNvPr>
          <p:cNvSpPr/>
          <p:nvPr/>
        </p:nvSpPr>
        <p:spPr>
          <a:xfrm>
            <a:off x="6914831" y="1675077"/>
            <a:ext cx="4763110" cy="793451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/>
              <a:t>Funding digital literacy programmes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194820-C5A4-DAAC-AD0A-A0D735FA5407}"/>
              </a:ext>
            </a:extLst>
          </p:cNvPr>
          <p:cNvSpPr/>
          <p:nvPr/>
        </p:nvSpPr>
        <p:spPr>
          <a:xfrm>
            <a:off x="6923902" y="2646209"/>
            <a:ext cx="4754039" cy="793452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/>
              <a:t>Partnering to reach NEET (Not in Education, Employment, or Training) youth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9DBEF51-211F-7420-6F23-4203941D7247}"/>
              </a:ext>
            </a:extLst>
          </p:cNvPr>
          <p:cNvSpPr/>
          <p:nvPr/>
        </p:nvSpPr>
        <p:spPr>
          <a:xfrm>
            <a:off x="6932974" y="3670098"/>
            <a:ext cx="4744967" cy="81159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GB"/>
              <a:t>Training young entrepreneurs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E06A0D4-C849-8FEA-59E6-D441DF823FC0}"/>
              </a:ext>
            </a:extLst>
          </p:cNvPr>
          <p:cNvSpPr/>
          <p:nvPr/>
        </p:nvSpPr>
        <p:spPr>
          <a:xfrm>
            <a:off x="6932974" y="4695958"/>
            <a:ext cx="4744967" cy="911380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GB"/>
              <a:t>Supporting women in STEM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E40B25-5091-6184-C8DF-4D5CE4345672}"/>
              </a:ext>
            </a:extLst>
          </p:cNvPr>
          <p:cNvSpPr txBox="1"/>
          <p:nvPr/>
        </p:nvSpPr>
        <p:spPr>
          <a:xfrm>
            <a:off x="6932974" y="1034819"/>
            <a:ext cx="55712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WordVisi_MSFontService"/>
              </a:rPr>
              <a:t>Weather it is:</a:t>
            </a:r>
            <a:endParaRPr lang="fr-FR" sz="1400" b="1"/>
          </a:p>
        </p:txBody>
      </p:sp>
    </p:spTree>
    <p:extLst>
      <p:ext uri="{BB962C8B-B14F-4D97-AF65-F5344CB8AC3E}">
        <p14:creationId xmlns:p14="http://schemas.microsoft.com/office/powerpoint/2010/main" val="39704028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DFB02-B586-718B-A9A5-0B5478144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white square academic cap&#10;&#10;AI-generated content may be incorrect.">
            <a:extLst>
              <a:ext uri="{FF2B5EF4-FFF2-40B4-BE49-F238E27FC236}">
                <a16:creationId xmlns:a16="http://schemas.microsoft.com/office/drawing/2014/main" id="{8878305F-A1A3-AEC6-4A63-D312C60E7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823" y="3751737"/>
            <a:ext cx="1419598" cy="1155692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9D26ECD-AE5C-70BA-1672-6D3CF7A36ACF}"/>
              </a:ext>
            </a:extLst>
          </p:cNvPr>
          <p:cNvSpPr/>
          <p:nvPr/>
        </p:nvSpPr>
        <p:spPr>
          <a:xfrm>
            <a:off x="3542968" y="1611112"/>
            <a:ext cx="1575461" cy="3128811"/>
          </a:xfrm>
          <a:prstGeom prst="roundRect">
            <a:avLst/>
          </a:prstGeom>
          <a:solidFill>
            <a:srgbClr val="0077D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  <a:sym typeface="Arial"/>
              </a:rPr>
              <a:t>Quantifiable</a:t>
            </a:r>
          </a:p>
        </p:txBody>
      </p:sp>
      <p:pic>
        <p:nvPicPr>
          <p:cNvPr id="20" name="Picture 19" descr="A white building with a dome&#10;&#10;AI-generated content may be incorrect.">
            <a:extLst>
              <a:ext uri="{FF2B5EF4-FFF2-40B4-BE49-F238E27FC236}">
                <a16:creationId xmlns:a16="http://schemas.microsoft.com/office/drawing/2014/main" id="{AE4900F3-BEE8-EE4A-1E07-85F1E7940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7507" y="3751737"/>
            <a:ext cx="1419598" cy="1155692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6C0C1A-1A33-BDC6-E95B-575C33E1ACDB}"/>
              </a:ext>
            </a:extLst>
          </p:cNvPr>
          <p:cNvSpPr/>
          <p:nvPr/>
        </p:nvSpPr>
        <p:spPr>
          <a:xfrm>
            <a:off x="5258208" y="1587568"/>
            <a:ext cx="1575461" cy="3128811"/>
          </a:xfrm>
          <a:prstGeom prst="roundRect">
            <a:avLst/>
          </a:prstGeom>
          <a:solidFill>
            <a:srgbClr val="9F35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  <a:sym typeface="Arial"/>
              </a:rPr>
              <a:t>Feasible</a:t>
            </a:r>
          </a:p>
        </p:txBody>
      </p:sp>
      <p:pic>
        <p:nvPicPr>
          <p:cNvPr id="22" name="Picture 21" descr="A white icon with a black background&#10;&#10;AI-generated content may be incorrect.">
            <a:extLst>
              <a:ext uri="{FF2B5EF4-FFF2-40B4-BE49-F238E27FC236}">
                <a16:creationId xmlns:a16="http://schemas.microsoft.com/office/drawing/2014/main" id="{06E58342-ABBF-477B-6DDB-29DED5E7CF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2751" y="3680298"/>
            <a:ext cx="1419598" cy="1155692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9B254D5-B742-1912-ADC5-E9866DECEBF7}"/>
              </a:ext>
            </a:extLst>
          </p:cNvPr>
          <p:cNvSpPr/>
          <p:nvPr/>
        </p:nvSpPr>
        <p:spPr>
          <a:xfrm>
            <a:off x="6942524" y="1587568"/>
            <a:ext cx="1575461" cy="3128811"/>
          </a:xfrm>
          <a:prstGeom prst="roundRect">
            <a:avLst/>
          </a:prstGeom>
          <a:solidFill>
            <a:srgbClr val="00B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  <a:sym typeface="Arial"/>
              </a:rPr>
              <a:t>Purpose driven</a:t>
            </a:r>
          </a:p>
        </p:txBody>
      </p:sp>
      <p:pic>
        <p:nvPicPr>
          <p:cNvPr id="24" name="Picture 23" descr="Hands holding a heart with a person in it&#10;&#10;AI-generated content may be incorrect.">
            <a:extLst>
              <a:ext uri="{FF2B5EF4-FFF2-40B4-BE49-F238E27FC236}">
                <a16:creationId xmlns:a16="http://schemas.microsoft.com/office/drawing/2014/main" id="{F457B37F-CB0D-9205-C16E-D7780D5ECB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7631" y="3484484"/>
            <a:ext cx="1419598" cy="1155692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1062279-0922-A66E-9342-85149C91E36D}"/>
              </a:ext>
            </a:extLst>
          </p:cNvPr>
          <p:cNvSpPr/>
          <p:nvPr/>
        </p:nvSpPr>
        <p:spPr>
          <a:xfrm>
            <a:off x="8626840" y="1587568"/>
            <a:ext cx="1575461" cy="3128811"/>
          </a:xfrm>
          <a:prstGeom prst="roundRect">
            <a:avLst/>
          </a:prstGeom>
          <a:solidFill>
            <a:srgbClr val="004D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  <a:sym typeface="Arial"/>
              </a:rPr>
              <a:t>Time-Framed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BD69E3F-5F7C-36FE-F402-77029297B442}"/>
              </a:ext>
            </a:extLst>
          </p:cNvPr>
          <p:cNvSpPr/>
          <p:nvPr/>
        </p:nvSpPr>
        <p:spPr>
          <a:xfrm>
            <a:off x="1808891" y="1611672"/>
            <a:ext cx="1575461" cy="310470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  <a:sym typeface="Arial"/>
              </a:rPr>
              <a:t>Focused</a:t>
            </a:r>
          </a:p>
        </p:txBody>
      </p:sp>
      <p:pic>
        <p:nvPicPr>
          <p:cNvPr id="15" name="CustomIcon">
            <a:extLst>
              <a:ext uri="{FF2B5EF4-FFF2-40B4-BE49-F238E27FC236}">
                <a16:creationId xmlns:a16="http://schemas.microsoft.com/office/drawing/2014/main" id="{BDB6C7DD-3FDE-B927-5CE4-612EB7DD97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60382" y="3659649"/>
            <a:ext cx="1091317" cy="959878"/>
          </a:xfrm>
          <a:prstGeom prst="rect">
            <a:avLst/>
          </a:prstGeom>
        </p:spPr>
      </p:pic>
      <p:pic>
        <p:nvPicPr>
          <p:cNvPr id="23" name="Graphic 22" descr="Monthly calendar with solid fill">
            <a:extLst>
              <a:ext uri="{FF2B5EF4-FFF2-40B4-BE49-F238E27FC236}">
                <a16:creationId xmlns:a16="http://schemas.microsoft.com/office/drawing/2014/main" id="{668727B0-D4F2-E512-AB2A-E87D9D9A48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00015" y="3590082"/>
            <a:ext cx="1099012" cy="1099012"/>
          </a:xfrm>
          <a:prstGeom prst="rect">
            <a:avLst/>
          </a:prstGeom>
        </p:spPr>
      </p:pic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F66A0ED-00B0-BB68-4750-EFD75F9D235C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pic>
        <p:nvPicPr>
          <p:cNvPr id="34" name="Graphic 33" descr="Business Growth with solid fill">
            <a:extLst>
              <a:ext uri="{FF2B5EF4-FFF2-40B4-BE49-F238E27FC236}">
                <a16:creationId xmlns:a16="http://schemas.microsoft.com/office/drawing/2014/main" id="{25824831-EBFA-1F8C-59A5-9C9E18A920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04422" y="3733201"/>
            <a:ext cx="1036546" cy="91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C8715F-E8D4-4AD5-AF3B-722785490AE8}"/>
              </a:ext>
            </a:extLst>
          </p:cNvPr>
          <p:cNvSpPr/>
          <p:nvPr/>
        </p:nvSpPr>
        <p:spPr>
          <a:xfrm>
            <a:off x="0" y="-22413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  <a:r>
              <a:rPr lang="en-US" sz="3200" b="1">
                <a:solidFill>
                  <a:srgbClr val="FFFFFF"/>
                </a:solidFill>
                <a:latin typeface="Calibri Light"/>
              </a:rPr>
              <a:t>What are Quality commitments?</a:t>
            </a:r>
          </a:p>
        </p:txBody>
      </p:sp>
    </p:spTree>
    <p:extLst>
      <p:ext uri="{BB962C8B-B14F-4D97-AF65-F5344CB8AC3E}">
        <p14:creationId xmlns:p14="http://schemas.microsoft.com/office/powerpoint/2010/main" val="38597228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blue line with leaves on it&#10;&#10;Description automatically generated with medium confidence">
            <a:extLst>
              <a:ext uri="{FF2B5EF4-FFF2-40B4-BE49-F238E27FC236}">
                <a16:creationId xmlns:a16="http://schemas.microsoft.com/office/drawing/2014/main" id="{08A3C8A1-60CF-9D02-8F7A-B13FB6C27E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42355">
            <a:off x="-446343" y="1241977"/>
            <a:ext cx="5373867" cy="4502868"/>
          </a:xfrm>
          <a:prstGeom prst="rect">
            <a:avLst/>
          </a:prstGeom>
        </p:spPr>
      </p:pic>
      <p:pic>
        <p:nvPicPr>
          <p:cNvPr id="19" name="Picture 18" descr="A blue line with leaves on it&#10;&#10;Description automatically generated with medium confidence">
            <a:extLst>
              <a:ext uri="{FF2B5EF4-FFF2-40B4-BE49-F238E27FC236}">
                <a16:creationId xmlns:a16="http://schemas.microsoft.com/office/drawing/2014/main" id="{EB094498-A290-61D9-DB19-EBDA2FE4B1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962185">
            <a:off x="6550358" y="709032"/>
            <a:ext cx="5470847" cy="458412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285F35C-1DAE-A8F7-996A-7745FB9A8BF4}"/>
              </a:ext>
            </a:extLst>
          </p:cNvPr>
          <p:cNvSpPr/>
          <p:nvPr/>
        </p:nvSpPr>
        <p:spPr>
          <a:xfrm>
            <a:off x="8985943" y="2599579"/>
            <a:ext cx="2605366" cy="1350647"/>
          </a:xfrm>
          <a:prstGeom prst="rect">
            <a:avLst/>
          </a:prstGeom>
          <a:solidFill>
            <a:srgbClr val="FFD1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C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1F5B984-834E-4BEC-4A11-62BA6DB3F154}"/>
              </a:ext>
            </a:extLst>
          </p:cNvPr>
          <p:cNvSpPr/>
          <p:nvPr/>
        </p:nvSpPr>
        <p:spPr>
          <a:xfrm>
            <a:off x="3519591" y="2599579"/>
            <a:ext cx="2605366" cy="1350647"/>
          </a:xfrm>
          <a:prstGeom prst="rect">
            <a:avLst/>
          </a:prstGeom>
          <a:solidFill>
            <a:srgbClr val="FFD1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A15AE1-BE21-2B48-2CBE-0DFB376A5CA6}"/>
              </a:ext>
            </a:extLst>
          </p:cNvPr>
          <p:cNvSpPr/>
          <p:nvPr/>
        </p:nvSpPr>
        <p:spPr>
          <a:xfrm>
            <a:off x="6252767" y="2599579"/>
            <a:ext cx="2605366" cy="1350647"/>
          </a:xfrm>
          <a:prstGeom prst="rect">
            <a:avLst/>
          </a:prstGeom>
          <a:solidFill>
            <a:srgbClr val="FFD1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B4B4BC-522E-4737-7726-915DBAB07F67}"/>
              </a:ext>
            </a:extLst>
          </p:cNvPr>
          <p:cNvSpPr/>
          <p:nvPr/>
        </p:nvSpPr>
        <p:spPr>
          <a:xfrm>
            <a:off x="723331" y="2599579"/>
            <a:ext cx="2605366" cy="1350647"/>
          </a:xfrm>
          <a:prstGeom prst="rect">
            <a:avLst/>
          </a:prstGeom>
          <a:solidFill>
            <a:srgbClr val="FFD1D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b="1" kern="1200">
                <a:solidFill>
                  <a:srgbClr val="FFFFFF"/>
                </a:solidFill>
                <a:latin typeface="Calibri Light"/>
                <a:ea typeface="+mn-ea"/>
                <a:cs typeface="+mn-cs"/>
              </a:rPr>
              <a:t>What you can do on the Skills for the Future Platform</a:t>
            </a:r>
            <a:endParaRPr lang="en-GB" sz="3200" b="1" kern="1200">
              <a:solidFill>
                <a:srgbClr val="FFFFFF"/>
              </a:solidFill>
              <a:latin typeface="Calibri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F2F87C-7053-0E7A-C21F-CD64F84EFC27}"/>
              </a:ext>
            </a:extLst>
          </p:cNvPr>
          <p:cNvSpPr txBox="1"/>
          <p:nvPr/>
        </p:nvSpPr>
        <p:spPr>
          <a:xfrm>
            <a:off x="943475" y="2818913"/>
            <a:ext cx="244618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Share your contribution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1C5B65-93B6-34D0-4BF3-17D2D8A5404D}"/>
              </a:ext>
            </a:extLst>
          </p:cNvPr>
          <p:cNvSpPr txBox="1"/>
          <p:nvPr/>
        </p:nvSpPr>
        <p:spPr>
          <a:xfrm>
            <a:off x="8858133" y="2829560"/>
            <a:ext cx="2726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>
                <a:solidFill>
                  <a:srgbClr val="C00000"/>
                </a:solidFill>
              </a:rPr>
              <a:t>Mobilize for impact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3C4A1C-AB3F-07C9-1D55-DD8FBF9F8913}"/>
              </a:ext>
            </a:extLst>
          </p:cNvPr>
          <p:cNvSpPr txBox="1"/>
          <p:nvPr/>
        </p:nvSpPr>
        <p:spPr>
          <a:xfrm>
            <a:off x="3806586" y="2856206"/>
            <a:ext cx="2446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rgbClr val="C00000"/>
                </a:solidFill>
              </a:rPr>
              <a:t>Collaborate and connect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D61833-652A-6D24-431C-49713DC5826B}"/>
              </a:ext>
            </a:extLst>
          </p:cNvPr>
          <p:cNvSpPr txBox="1"/>
          <p:nvPr/>
        </p:nvSpPr>
        <p:spPr>
          <a:xfrm>
            <a:off x="6365007" y="2856205"/>
            <a:ext cx="2425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C00000"/>
                </a:solidFill>
              </a:rPr>
              <a:t>Track global progress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A59B685-5DB8-7067-B50C-3CF8C9E3671F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</p:spTree>
    <p:extLst>
      <p:ext uri="{BB962C8B-B14F-4D97-AF65-F5344CB8AC3E}">
        <p14:creationId xmlns:p14="http://schemas.microsoft.com/office/powerpoint/2010/main" val="3915509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8" grpId="0" animBg="1"/>
      <p:bldP spid="3" grpId="0" animBg="1"/>
      <p:bldP spid="8" grpId="0"/>
      <p:bldP spid="9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b="1" kern="1200">
                <a:solidFill>
                  <a:srgbClr val="FFFFFF"/>
                </a:solidFill>
                <a:latin typeface="Calibri Light"/>
                <a:ea typeface="+mn-ea"/>
                <a:cs typeface="+mn-cs"/>
              </a:rPr>
              <a:t>Dashboard of Initiatives and Actions to develop youth skills</a:t>
            </a:r>
            <a:endParaRPr lang="en-GB" sz="3200" b="1" kern="1200">
              <a:solidFill>
                <a:srgbClr val="FFFFFF"/>
              </a:solidFill>
              <a:latin typeface="Calibri Light"/>
              <a:ea typeface="+mn-ea"/>
              <a:cs typeface="+mn-cs"/>
            </a:endParaRPr>
          </a:p>
        </p:txBody>
      </p:sp>
      <p:pic>
        <p:nvPicPr>
          <p:cNvPr id="5" name="Picture 4" descr="A screen shot of a computer&#10;&#10;Description automatically generated">
            <a:extLst>
              <a:ext uri="{FF2B5EF4-FFF2-40B4-BE49-F238E27FC236}">
                <a16:creationId xmlns:a16="http://schemas.microsoft.com/office/drawing/2014/main" id="{C95DB285-E4F8-92E0-8CD3-F3928D3B64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6" y="739655"/>
            <a:ext cx="12192000" cy="5596295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60F3DDD-96EC-19AE-34AA-5CD4491FB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6" b="9581"/>
          <a:stretch>
            <a:fillRect/>
          </a:stretch>
        </p:blipFill>
        <p:spPr>
          <a:xfrm>
            <a:off x="3011007" y="1610839"/>
            <a:ext cx="6169986" cy="3606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2CF491A-DD3A-F054-9090-517ABFCEDADE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830B82-DEBE-CB68-B986-9CE6A3E009D5}"/>
              </a:ext>
            </a:extLst>
          </p:cNvPr>
          <p:cNvSpPr/>
          <p:nvPr/>
        </p:nvSpPr>
        <p:spPr>
          <a:xfrm>
            <a:off x="123018" y="1491218"/>
            <a:ext cx="2146569" cy="1634247"/>
          </a:xfrm>
          <a:prstGeom prst="rect">
            <a:avLst/>
          </a:pr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1614498564">
                  <a:custGeom>
                    <a:avLst/>
                    <a:gdLst>
                      <a:gd name="connsiteX0" fmla="*/ 0 w 9860097"/>
                      <a:gd name="connsiteY0" fmla="*/ 0 h 1048215"/>
                      <a:gd name="connsiteX1" fmla="*/ 460138 w 9860097"/>
                      <a:gd name="connsiteY1" fmla="*/ 0 h 1048215"/>
                      <a:gd name="connsiteX2" fmla="*/ 1117478 w 9860097"/>
                      <a:gd name="connsiteY2" fmla="*/ 0 h 1048215"/>
                      <a:gd name="connsiteX3" fmla="*/ 1972019 w 9860097"/>
                      <a:gd name="connsiteY3" fmla="*/ 0 h 1048215"/>
                      <a:gd name="connsiteX4" fmla="*/ 2432157 w 9860097"/>
                      <a:gd name="connsiteY4" fmla="*/ 0 h 1048215"/>
                      <a:gd name="connsiteX5" fmla="*/ 2990896 w 9860097"/>
                      <a:gd name="connsiteY5" fmla="*/ 0 h 1048215"/>
                      <a:gd name="connsiteX6" fmla="*/ 3746837 w 9860097"/>
                      <a:gd name="connsiteY6" fmla="*/ 0 h 1048215"/>
                      <a:gd name="connsiteX7" fmla="*/ 4305576 w 9860097"/>
                      <a:gd name="connsiteY7" fmla="*/ 0 h 1048215"/>
                      <a:gd name="connsiteX8" fmla="*/ 4962915 w 9860097"/>
                      <a:gd name="connsiteY8" fmla="*/ 0 h 1048215"/>
                      <a:gd name="connsiteX9" fmla="*/ 5620255 w 9860097"/>
                      <a:gd name="connsiteY9" fmla="*/ 0 h 1048215"/>
                      <a:gd name="connsiteX10" fmla="*/ 6474797 w 9860097"/>
                      <a:gd name="connsiteY10" fmla="*/ 0 h 1048215"/>
                      <a:gd name="connsiteX11" fmla="*/ 7230738 w 9860097"/>
                      <a:gd name="connsiteY11" fmla="*/ 0 h 1048215"/>
                      <a:gd name="connsiteX12" fmla="*/ 7789477 w 9860097"/>
                      <a:gd name="connsiteY12" fmla="*/ 0 h 1048215"/>
                      <a:gd name="connsiteX13" fmla="*/ 8151014 w 9860097"/>
                      <a:gd name="connsiteY13" fmla="*/ 0 h 1048215"/>
                      <a:gd name="connsiteX14" fmla="*/ 8906954 w 9860097"/>
                      <a:gd name="connsiteY14" fmla="*/ 0 h 1048215"/>
                      <a:gd name="connsiteX15" fmla="*/ 9860097 w 9860097"/>
                      <a:gd name="connsiteY15" fmla="*/ 0 h 1048215"/>
                      <a:gd name="connsiteX16" fmla="*/ 9860097 w 9860097"/>
                      <a:gd name="connsiteY16" fmla="*/ 492661 h 1048215"/>
                      <a:gd name="connsiteX17" fmla="*/ 9860097 w 9860097"/>
                      <a:gd name="connsiteY17" fmla="*/ 1048215 h 1048215"/>
                      <a:gd name="connsiteX18" fmla="*/ 9104156 w 9860097"/>
                      <a:gd name="connsiteY18" fmla="*/ 1048215 h 1048215"/>
                      <a:gd name="connsiteX19" fmla="*/ 8446816 w 9860097"/>
                      <a:gd name="connsiteY19" fmla="*/ 1048215 h 1048215"/>
                      <a:gd name="connsiteX20" fmla="*/ 7888078 w 9860097"/>
                      <a:gd name="connsiteY20" fmla="*/ 1048215 h 1048215"/>
                      <a:gd name="connsiteX21" fmla="*/ 7132137 w 9860097"/>
                      <a:gd name="connsiteY21" fmla="*/ 1048215 h 1048215"/>
                      <a:gd name="connsiteX22" fmla="*/ 6671999 w 9860097"/>
                      <a:gd name="connsiteY22" fmla="*/ 1048215 h 1048215"/>
                      <a:gd name="connsiteX23" fmla="*/ 5817457 w 9860097"/>
                      <a:gd name="connsiteY23" fmla="*/ 1048215 h 1048215"/>
                      <a:gd name="connsiteX24" fmla="*/ 5160117 w 9860097"/>
                      <a:gd name="connsiteY24" fmla="*/ 1048215 h 1048215"/>
                      <a:gd name="connsiteX25" fmla="*/ 4601379 w 9860097"/>
                      <a:gd name="connsiteY25" fmla="*/ 1048215 h 1048215"/>
                      <a:gd name="connsiteX26" fmla="*/ 4042640 w 9860097"/>
                      <a:gd name="connsiteY26" fmla="*/ 1048215 h 1048215"/>
                      <a:gd name="connsiteX27" fmla="*/ 3385300 w 9860097"/>
                      <a:gd name="connsiteY27" fmla="*/ 1048215 h 1048215"/>
                      <a:gd name="connsiteX28" fmla="*/ 2925162 w 9860097"/>
                      <a:gd name="connsiteY28" fmla="*/ 1048215 h 1048215"/>
                      <a:gd name="connsiteX29" fmla="*/ 2169221 w 9860097"/>
                      <a:gd name="connsiteY29" fmla="*/ 1048215 h 1048215"/>
                      <a:gd name="connsiteX30" fmla="*/ 1807684 w 9860097"/>
                      <a:gd name="connsiteY30" fmla="*/ 1048215 h 1048215"/>
                      <a:gd name="connsiteX31" fmla="*/ 953143 w 9860097"/>
                      <a:gd name="connsiteY31" fmla="*/ 1048215 h 1048215"/>
                      <a:gd name="connsiteX32" fmla="*/ 0 w 9860097"/>
                      <a:gd name="connsiteY32" fmla="*/ 1048215 h 1048215"/>
                      <a:gd name="connsiteX33" fmla="*/ 0 w 9860097"/>
                      <a:gd name="connsiteY33" fmla="*/ 503143 h 1048215"/>
                      <a:gd name="connsiteX34" fmla="*/ 0 w 9860097"/>
                      <a:gd name="connsiteY34" fmla="*/ 0 h 1048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860097" h="1048215" fill="none" extrusionOk="0">
                        <a:moveTo>
                          <a:pt x="0" y="0"/>
                        </a:moveTo>
                        <a:cubicBezTo>
                          <a:pt x="109599" y="15007"/>
                          <a:pt x="313505" y="-4144"/>
                          <a:pt x="460138" y="0"/>
                        </a:cubicBezTo>
                        <a:cubicBezTo>
                          <a:pt x="606771" y="4144"/>
                          <a:pt x="946676" y="7827"/>
                          <a:pt x="1117478" y="0"/>
                        </a:cubicBezTo>
                        <a:cubicBezTo>
                          <a:pt x="1288280" y="-7827"/>
                          <a:pt x="1558786" y="29880"/>
                          <a:pt x="1972019" y="0"/>
                        </a:cubicBezTo>
                        <a:cubicBezTo>
                          <a:pt x="2385252" y="-29880"/>
                          <a:pt x="2244861" y="-3400"/>
                          <a:pt x="2432157" y="0"/>
                        </a:cubicBezTo>
                        <a:cubicBezTo>
                          <a:pt x="2619453" y="3400"/>
                          <a:pt x="2764779" y="-16023"/>
                          <a:pt x="2990896" y="0"/>
                        </a:cubicBezTo>
                        <a:cubicBezTo>
                          <a:pt x="3217013" y="16023"/>
                          <a:pt x="3515136" y="37272"/>
                          <a:pt x="3746837" y="0"/>
                        </a:cubicBezTo>
                        <a:cubicBezTo>
                          <a:pt x="3978538" y="-37272"/>
                          <a:pt x="4185386" y="21392"/>
                          <a:pt x="4305576" y="0"/>
                        </a:cubicBezTo>
                        <a:cubicBezTo>
                          <a:pt x="4425766" y="-21392"/>
                          <a:pt x="4725885" y="-14550"/>
                          <a:pt x="4962915" y="0"/>
                        </a:cubicBezTo>
                        <a:cubicBezTo>
                          <a:pt x="5199945" y="14550"/>
                          <a:pt x="5401590" y="17317"/>
                          <a:pt x="5620255" y="0"/>
                        </a:cubicBezTo>
                        <a:cubicBezTo>
                          <a:pt x="5838920" y="-17317"/>
                          <a:pt x="6289497" y="6067"/>
                          <a:pt x="6474797" y="0"/>
                        </a:cubicBezTo>
                        <a:cubicBezTo>
                          <a:pt x="6660097" y="-6067"/>
                          <a:pt x="6895504" y="-9655"/>
                          <a:pt x="7230738" y="0"/>
                        </a:cubicBezTo>
                        <a:cubicBezTo>
                          <a:pt x="7565972" y="9655"/>
                          <a:pt x="7531877" y="-20884"/>
                          <a:pt x="7789477" y="0"/>
                        </a:cubicBezTo>
                        <a:cubicBezTo>
                          <a:pt x="8047077" y="20884"/>
                          <a:pt x="7989077" y="-13335"/>
                          <a:pt x="8151014" y="0"/>
                        </a:cubicBezTo>
                        <a:cubicBezTo>
                          <a:pt x="8312951" y="13335"/>
                          <a:pt x="8647080" y="-29594"/>
                          <a:pt x="8906954" y="0"/>
                        </a:cubicBezTo>
                        <a:cubicBezTo>
                          <a:pt x="9166828" y="29594"/>
                          <a:pt x="9603323" y="26197"/>
                          <a:pt x="9860097" y="0"/>
                        </a:cubicBezTo>
                        <a:cubicBezTo>
                          <a:pt x="9848843" y="239864"/>
                          <a:pt x="9835518" y="281440"/>
                          <a:pt x="9860097" y="492661"/>
                        </a:cubicBezTo>
                        <a:cubicBezTo>
                          <a:pt x="9884676" y="703882"/>
                          <a:pt x="9863544" y="861516"/>
                          <a:pt x="9860097" y="1048215"/>
                        </a:cubicBezTo>
                        <a:cubicBezTo>
                          <a:pt x="9657611" y="1052690"/>
                          <a:pt x="9265323" y="1055655"/>
                          <a:pt x="9104156" y="1048215"/>
                        </a:cubicBezTo>
                        <a:cubicBezTo>
                          <a:pt x="8942989" y="1040775"/>
                          <a:pt x="8767028" y="1048178"/>
                          <a:pt x="8446816" y="1048215"/>
                        </a:cubicBezTo>
                        <a:cubicBezTo>
                          <a:pt x="8126604" y="1048252"/>
                          <a:pt x="8090363" y="1041232"/>
                          <a:pt x="7888078" y="1048215"/>
                        </a:cubicBezTo>
                        <a:cubicBezTo>
                          <a:pt x="7685793" y="1055198"/>
                          <a:pt x="7509374" y="1055078"/>
                          <a:pt x="7132137" y="1048215"/>
                        </a:cubicBezTo>
                        <a:cubicBezTo>
                          <a:pt x="6754900" y="1041352"/>
                          <a:pt x="6879762" y="1062290"/>
                          <a:pt x="6671999" y="1048215"/>
                        </a:cubicBezTo>
                        <a:cubicBezTo>
                          <a:pt x="6464236" y="1034140"/>
                          <a:pt x="6243471" y="1043722"/>
                          <a:pt x="5817457" y="1048215"/>
                        </a:cubicBezTo>
                        <a:cubicBezTo>
                          <a:pt x="5391443" y="1052708"/>
                          <a:pt x="5454671" y="1018185"/>
                          <a:pt x="5160117" y="1048215"/>
                        </a:cubicBezTo>
                        <a:cubicBezTo>
                          <a:pt x="4865563" y="1078245"/>
                          <a:pt x="4754927" y="1036783"/>
                          <a:pt x="4601379" y="1048215"/>
                        </a:cubicBezTo>
                        <a:cubicBezTo>
                          <a:pt x="4447831" y="1059647"/>
                          <a:pt x="4179144" y="1046189"/>
                          <a:pt x="4042640" y="1048215"/>
                        </a:cubicBezTo>
                        <a:cubicBezTo>
                          <a:pt x="3906136" y="1050241"/>
                          <a:pt x="3619049" y="1049190"/>
                          <a:pt x="3385300" y="1048215"/>
                        </a:cubicBezTo>
                        <a:cubicBezTo>
                          <a:pt x="3151551" y="1047240"/>
                          <a:pt x="3021221" y="1035972"/>
                          <a:pt x="2925162" y="1048215"/>
                        </a:cubicBezTo>
                        <a:cubicBezTo>
                          <a:pt x="2829103" y="1060458"/>
                          <a:pt x="2544861" y="1065988"/>
                          <a:pt x="2169221" y="1048215"/>
                        </a:cubicBezTo>
                        <a:cubicBezTo>
                          <a:pt x="1793581" y="1030442"/>
                          <a:pt x="1974043" y="1037916"/>
                          <a:pt x="1807684" y="1048215"/>
                        </a:cubicBezTo>
                        <a:cubicBezTo>
                          <a:pt x="1641325" y="1058514"/>
                          <a:pt x="1152110" y="1010525"/>
                          <a:pt x="953143" y="1048215"/>
                        </a:cubicBezTo>
                        <a:cubicBezTo>
                          <a:pt x="754176" y="1085905"/>
                          <a:pt x="276363" y="1018102"/>
                          <a:pt x="0" y="1048215"/>
                        </a:cubicBezTo>
                        <a:cubicBezTo>
                          <a:pt x="5126" y="881296"/>
                          <a:pt x="21553" y="716997"/>
                          <a:pt x="0" y="503143"/>
                        </a:cubicBezTo>
                        <a:cubicBezTo>
                          <a:pt x="-21553" y="289289"/>
                          <a:pt x="-8923" y="181974"/>
                          <a:pt x="0" y="0"/>
                        </a:cubicBezTo>
                        <a:close/>
                      </a:path>
                      <a:path w="9860097" h="1048215" stroke="0" extrusionOk="0">
                        <a:moveTo>
                          <a:pt x="0" y="0"/>
                        </a:moveTo>
                        <a:cubicBezTo>
                          <a:pt x="221255" y="5218"/>
                          <a:pt x="329750" y="5285"/>
                          <a:pt x="460138" y="0"/>
                        </a:cubicBezTo>
                        <a:cubicBezTo>
                          <a:pt x="590526" y="-5285"/>
                          <a:pt x="789725" y="31039"/>
                          <a:pt x="1117478" y="0"/>
                        </a:cubicBezTo>
                        <a:cubicBezTo>
                          <a:pt x="1445231" y="-31039"/>
                          <a:pt x="1484506" y="9825"/>
                          <a:pt x="1774817" y="0"/>
                        </a:cubicBezTo>
                        <a:cubicBezTo>
                          <a:pt x="2065128" y="-9825"/>
                          <a:pt x="1970578" y="-11581"/>
                          <a:pt x="2136354" y="0"/>
                        </a:cubicBezTo>
                        <a:cubicBezTo>
                          <a:pt x="2302130" y="11581"/>
                          <a:pt x="2438725" y="-665"/>
                          <a:pt x="2596492" y="0"/>
                        </a:cubicBezTo>
                        <a:cubicBezTo>
                          <a:pt x="2754259" y="665"/>
                          <a:pt x="2878051" y="-16086"/>
                          <a:pt x="3056630" y="0"/>
                        </a:cubicBezTo>
                        <a:cubicBezTo>
                          <a:pt x="3235209" y="16086"/>
                          <a:pt x="3379734" y="-3907"/>
                          <a:pt x="3516768" y="0"/>
                        </a:cubicBezTo>
                        <a:cubicBezTo>
                          <a:pt x="3653802" y="3907"/>
                          <a:pt x="3992802" y="23724"/>
                          <a:pt x="4174108" y="0"/>
                        </a:cubicBezTo>
                        <a:cubicBezTo>
                          <a:pt x="4355414" y="-23724"/>
                          <a:pt x="4444008" y="1480"/>
                          <a:pt x="4535645" y="0"/>
                        </a:cubicBezTo>
                        <a:cubicBezTo>
                          <a:pt x="4627282" y="-1480"/>
                          <a:pt x="4793459" y="-7966"/>
                          <a:pt x="4897182" y="0"/>
                        </a:cubicBezTo>
                        <a:cubicBezTo>
                          <a:pt x="5000905" y="7966"/>
                          <a:pt x="5493576" y="-21677"/>
                          <a:pt x="5751723" y="0"/>
                        </a:cubicBezTo>
                        <a:cubicBezTo>
                          <a:pt x="6009870" y="21677"/>
                          <a:pt x="6147982" y="6731"/>
                          <a:pt x="6310462" y="0"/>
                        </a:cubicBezTo>
                        <a:cubicBezTo>
                          <a:pt x="6472942" y="-6731"/>
                          <a:pt x="6593095" y="17501"/>
                          <a:pt x="6770600" y="0"/>
                        </a:cubicBezTo>
                        <a:cubicBezTo>
                          <a:pt x="6948105" y="-17501"/>
                          <a:pt x="7159671" y="-21905"/>
                          <a:pt x="7526541" y="0"/>
                        </a:cubicBezTo>
                        <a:cubicBezTo>
                          <a:pt x="7893411" y="21905"/>
                          <a:pt x="7957846" y="5370"/>
                          <a:pt x="8085280" y="0"/>
                        </a:cubicBezTo>
                        <a:cubicBezTo>
                          <a:pt x="8212714" y="-5370"/>
                          <a:pt x="8356929" y="1376"/>
                          <a:pt x="8446816" y="0"/>
                        </a:cubicBezTo>
                        <a:cubicBezTo>
                          <a:pt x="8536703" y="-1376"/>
                          <a:pt x="8934544" y="18417"/>
                          <a:pt x="9301358" y="0"/>
                        </a:cubicBezTo>
                        <a:cubicBezTo>
                          <a:pt x="9668172" y="-18417"/>
                          <a:pt x="9719072" y="1878"/>
                          <a:pt x="9860097" y="0"/>
                        </a:cubicBezTo>
                        <a:cubicBezTo>
                          <a:pt x="9873848" y="115237"/>
                          <a:pt x="9837205" y="397477"/>
                          <a:pt x="9860097" y="545072"/>
                        </a:cubicBezTo>
                        <a:cubicBezTo>
                          <a:pt x="9882989" y="692667"/>
                          <a:pt x="9869094" y="803304"/>
                          <a:pt x="9860097" y="1048215"/>
                        </a:cubicBezTo>
                        <a:cubicBezTo>
                          <a:pt x="9600678" y="1046298"/>
                          <a:pt x="9348429" y="1045897"/>
                          <a:pt x="9104156" y="1048215"/>
                        </a:cubicBezTo>
                        <a:cubicBezTo>
                          <a:pt x="8859883" y="1050533"/>
                          <a:pt x="8636946" y="1017702"/>
                          <a:pt x="8446816" y="1048215"/>
                        </a:cubicBezTo>
                        <a:cubicBezTo>
                          <a:pt x="8256686" y="1078728"/>
                          <a:pt x="8096383" y="1020829"/>
                          <a:pt x="7888078" y="1048215"/>
                        </a:cubicBezTo>
                        <a:cubicBezTo>
                          <a:pt x="7679773" y="1075601"/>
                          <a:pt x="7613234" y="1062492"/>
                          <a:pt x="7526541" y="1048215"/>
                        </a:cubicBezTo>
                        <a:cubicBezTo>
                          <a:pt x="7439848" y="1033938"/>
                          <a:pt x="7200845" y="1037025"/>
                          <a:pt x="6967802" y="1048215"/>
                        </a:cubicBezTo>
                        <a:cubicBezTo>
                          <a:pt x="6734759" y="1059405"/>
                          <a:pt x="6569624" y="1051579"/>
                          <a:pt x="6409063" y="1048215"/>
                        </a:cubicBezTo>
                        <a:cubicBezTo>
                          <a:pt x="6248502" y="1044851"/>
                          <a:pt x="6159159" y="1066820"/>
                          <a:pt x="5948925" y="1048215"/>
                        </a:cubicBezTo>
                        <a:cubicBezTo>
                          <a:pt x="5738691" y="1029610"/>
                          <a:pt x="5673788" y="1038791"/>
                          <a:pt x="5488787" y="1048215"/>
                        </a:cubicBezTo>
                        <a:cubicBezTo>
                          <a:pt x="5303786" y="1057639"/>
                          <a:pt x="5203752" y="1051594"/>
                          <a:pt x="5127250" y="1048215"/>
                        </a:cubicBezTo>
                        <a:cubicBezTo>
                          <a:pt x="5050748" y="1044836"/>
                          <a:pt x="4614330" y="1028895"/>
                          <a:pt x="4371310" y="1048215"/>
                        </a:cubicBezTo>
                        <a:cubicBezTo>
                          <a:pt x="4128290" y="1067535"/>
                          <a:pt x="4005960" y="1056539"/>
                          <a:pt x="3812571" y="1048215"/>
                        </a:cubicBezTo>
                        <a:cubicBezTo>
                          <a:pt x="3619182" y="1039891"/>
                          <a:pt x="3456815" y="1055798"/>
                          <a:pt x="3155231" y="1048215"/>
                        </a:cubicBezTo>
                        <a:cubicBezTo>
                          <a:pt x="2853647" y="1040632"/>
                          <a:pt x="2809388" y="1056060"/>
                          <a:pt x="2695093" y="1048215"/>
                        </a:cubicBezTo>
                        <a:cubicBezTo>
                          <a:pt x="2580798" y="1040370"/>
                          <a:pt x="2370638" y="1068773"/>
                          <a:pt x="2136354" y="1048215"/>
                        </a:cubicBezTo>
                        <a:cubicBezTo>
                          <a:pt x="1902070" y="1027657"/>
                          <a:pt x="1727521" y="1028696"/>
                          <a:pt x="1577616" y="1048215"/>
                        </a:cubicBezTo>
                        <a:cubicBezTo>
                          <a:pt x="1427711" y="1067734"/>
                          <a:pt x="1362381" y="1040408"/>
                          <a:pt x="1216079" y="1048215"/>
                        </a:cubicBezTo>
                        <a:cubicBezTo>
                          <a:pt x="1069777" y="1056022"/>
                          <a:pt x="474871" y="1025561"/>
                          <a:pt x="0" y="1048215"/>
                        </a:cubicBezTo>
                        <a:cubicBezTo>
                          <a:pt x="10568" y="895476"/>
                          <a:pt x="-17633" y="677706"/>
                          <a:pt x="0" y="513625"/>
                        </a:cubicBezTo>
                        <a:cubicBezTo>
                          <a:pt x="17633" y="349544"/>
                          <a:pt x="-14946" y="18162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CFEE2FD-0833-0159-3AC1-C218D71DD4AA}"/>
              </a:ext>
            </a:extLst>
          </p:cNvPr>
          <p:cNvSpPr txBox="1">
            <a:spLocks/>
          </p:cNvSpPr>
          <p:nvPr/>
        </p:nvSpPr>
        <p:spPr>
          <a:xfrm>
            <a:off x="254575" y="2198622"/>
            <a:ext cx="1835416" cy="1560864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400"/>
              </a:spcAft>
              <a:buNone/>
            </a:pPr>
            <a:r>
              <a:rPr lang="en-US" sz="1800" b="1">
                <a:solidFill>
                  <a:schemeClr val="bg1"/>
                </a:solidFill>
                <a:latin typeface="Myriad Pro" panose="020B0503030403020204" pitchFamily="34" charset="0"/>
              </a:rPr>
              <a:t>8 GSA partners already registered their skills initiatives</a:t>
            </a:r>
            <a:endParaRPr lang="en-GB" sz="1000" b="1">
              <a:solidFill>
                <a:schemeClr val="bg1"/>
              </a:solidFill>
            </a:endParaRP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50987195-5534-280F-A46A-FE88957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06" y="1327770"/>
            <a:ext cx="997813" cy="87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phic 17" descr="Gauge with solid fill">
            <a:extLst>
              <a:ext uri="{FF2B5EF4-FFF2-40B4-BE49-F238E27FC236}">
                <a16:creationId xmlns:a16="http://schemas.microsoft.com/office/drawing/2014/main" id="{4C9FF20B-4392-D4EE-BF95-E725EF0383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9506" y="4008589"/>
            <a:ext cx="914400" cy="914400"/>
          </a:xfrm>
          <a:prstGeom prst="rect">
            <a:avLst/>
          </a:prstGeom>
        </p:spPr>
      </p:pic>
      <p:pic>
        <p:nvPicPr>
          <p:cNvPr id="20" name="Graphic 19" descr="Earth globe: Africa and Europe with solid fill">
            <a:extLst>
              <a:ext uri="{FF2B5EF4-FFF2-40B4-BE49-F238E27FC236}">
                <a16:creationId xmlns:a16="http://schemas.microsoft.com/office/drawing/2014/main" id="{EE0915A9-3C59-CCEE-C3D6-E3C0781FB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33566" y="2877169"/>
            <a:ext cx="914400" cy="91440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11F4FED-19DB-5E51-A4A5-4F3708572737}"/>
              </a:ext>
            </a:extLst>
          </p:cNvPr>
          <p:cNvSpPr txBox="1">
            <a:spLocks/>
          </p:cNvSpPr>
          <p:nvPr/>
        </p:nvSpPr>
        <p:spPr>
          <a:xfrm>
            <a:off x="169506" y="4793024"/>
            <a:ext cx="1835416" cy="633404"/>
          </a:xfrm>
          <a:prstGeom prst="rect">
            <a:avLst/>
          </a:prstGeom>
        </p:spPr>
        <p:txBody>
          <a:bodyPr lIns="0" tIns="0" rIns="0" bIns="0"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400"/>
              </a:spcAft>
              <a:buNone/>
            </a:pPr>
            <a:r>
              <a:rPr lang="en-US" sz="1800" b="1">
                <a:solidFill>
                  <a:schemeClr val="bg1"/>
                </a:solidFill>
                <a:latin typeface="Myriad Pro"/>
              </a:rPr>
              <a:t>Reaching almost 30 million Target learners</a:t>
            </a:r>
            <a:endParaRPr lang="en-GB" sz="1800" b="1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2E4990F-7215-5F97-D7FB-A3DBAF9CE56D}"/>
              </a:ext>
            </a:extLst>
          </p:cNvPr>
          <p:cNvSpPr txBox="1">
            <a:spLocks/>
          </p:cNvSpPr>
          <p:nvPr/>
        </p:nvSpPr>
        <p:spPr>
          <a:xfrm>
            <a:off x="10233566" y="3798394"/>
            <a:ext cx="1835416" cy="633404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400"/>
              </a:spcAft>
              <a:buNone/>
            </a:pPr>
            <a:r>
              <a:rPr lang="en-US" sz="1800" b="1">
                <a:solidFill>
                  <a:schemeClr val="bg1"/>
                </a:solidFill>
                <a:latin typeface="Myriad Pro" panose="020B0503030403020204" pitchFamily="34" charset="0"/>
              </a:rPr>
              <a:t>In 149 countries</a:t>
            </a:r>
            <a:endParaRPr lang="en-GB" sz="1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77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22">
          <a:extLst>
            <a:ext uri="{FF2B5EF4-FFF2-40B4-BE49-F238E27FC236}">
              <a16:creationId xmlns:a16="http://schemas.microsoft.com/office/drawing/2014/main" id="{B12FB59B-AA74-41E1-8E7C-BD4AFC165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kills for the Future">
            <a:hlinkClick r:id="" action="ppaction://media"/>
            <a:extLst>
              <a:ext uri="{FF2B5EF4-FFF2-40B4-BE49-F238E27FC236}">
                <a16:creationId xmlns:a16="http://schemas.microsoft.com/office/drawing/2014/main" id="{BCB745B6-BAA8-1784-F749-5723D41FD6D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1973" y="688492"/>
            <a:ext cx="9744028" cy="548101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782F98-F868-C312-2458-C8413D460DA2}"/>
              </a:ext>
            </a:extLst>
          </p:cNvPr>
          <p:cNvSpPr txBox="1">
            <a:spLocks/>
          </p:cNvSpPr>
          <p:nvPr/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ts val="2775"/>
              </a:lnSpc>
              <a:spcBef>
                <a:spcPct val="0"/>
              </a:spcBef>
              <a:buNone/>
              <a:defRPr sz="2625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>
                <a:solidFill>
                  <a:srgbClr val="FFFFFF"/>
                </a:solidFill>
                <a:latin typeface="Calibri Light"/>
                <a:ea typeface="+mn-ea"/>
                <a:cs typeface="+mn-cs"/>
              </a:rPr>
              <a:t>The Skills for the Future Platform</a:t>
            </a:r>
            <a:endParaRPr lang="en-GB" sz="3200">
              <a:solidFill>
                <a:srgbClr val="FFFFFF"/>
              </a:solidFill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80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FF00E-C773-B2E2-D871-1DCCF02B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6D927D-8D38-F697-0342-EBA34EAE238D}"/>
              </a:ext>
            </a:extLst>
          </p:cNvPr>
          <p:cNvSpPr txBox="1">
            <a:spLocks/>
          </p:cNvSpPr>
          <p:nvPr/>
        </p:nvSpPr>
        <p:spPr>
          <a:xfrm>
            <a:off x="2476556" y="608286"/>
            <a:ext cx="1774594" cy="715285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5400" b="1" i="0" u="none" strike="noStrike" kern="1200" cap="none" spc="-150" normalizeH="0" baseline="0" noProof="0">
              <a:ln>
                <a:noFill/>
              </a:ln>
              <a:solidFill>
                <a:srgbClr val="289156"/>
              </a:solidFill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6E0629-5429-88AC-1F30-5664E3BA20AC}"/>
              </a:ext>
            </a:extLst>
          </p:cNvPr>
          <p:cNvGrpSpPr/>
          <p:nvPr/>
        </p:nvGrpSpPr>
        <p:grpSpPr>
          <a:xfrm>
            <a:off x="-4" y="1792474"/>
            <a:ext cx="12192000" cy="1350799"/>
            <a:chOff x="-4" y="1792474"/>
            <a:chExt cx="12192000" cy="1350799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A39965EB-C6E6-9BDD-BC50-5904F07A7BB7}"/>
                </a:ext>
              </a:extLst>
            </p:cNvPr>
            <p:cNvSpPr/>
            <p:nvPr/>
          </p:nvSpPr>
          <p:spPr>
            <a:xfrm>
              <a:off x="-4" y="1792474"/>
              <a:ext cx="12192000" cy="113532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28EA261F-B94D-A3BD-33CB-CB7F2C4B200B}"/>
                </a:ext>
              </a:extLst>
            </p:cNvPr>
            <p:cNvSpPr txBox="1"/>
            <p:nvPr/>
          </p:nvSpPr>
          <p:spPr>
            <a:xfrm>
              <a:off x="265889" y="1932236"/>
              <a:ext cx="11692647" cy="12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800"/>
                </a:spcAft>
                <a:buClr>
                  <a:srgbClr val="C5192D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00" cap="none" spc="-1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DengXian" panose="02010600030101010101" pitchFamily="2" charset="-122"/>
                  <a:cs typeface="Poppins" panose="00000500000000000000" pitchFamily="2" charset="0"/>
                </a:rPr>
                <a:t>Mobilize new partners to register their skills initiatives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1800"/>
                </a:spcAft>
                <a:buClr>
                  <a:srgbClr val="C5192D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s-E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760DB76E-67C9-EE86-D0DB-C75CDE60A759}"/>
                </a:ext>
              </a:extLst>
            </p:cNvPr>
            <p:cNvSpPr/>
            <p:nvPr/>
          </p:nvSpPr>
          <p:spPr>
            <a:xfrm>
              <a:off x="145143" y="1949011"/>
              <a:ext cx="11872686" cy="823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6496CB-6FF4-C65B-09C3-DCD420E325F9}"/>
              </a:ext>
            </a:extLst>
          </p:cNvPr>
          <p:cNvGrpSpPr/>
          <p:nvPr/>
        </p:nvGrpSpPr>
        <p:grpSpPr>
          <a:xfrm>
            <a:off x="-4" y="3407397"/>
            <a:ext cx="12192000" cy="1135324"/>
            <a:chOff x="-4" y="3407397"/>
            <a:chExt cx="12192000" cy="1135324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8AF949D-C431-8DD1-36B6-5C1EB70C02CB}"/>
                </a:ext>
              </a:extLst>
            </p:cNvPr>
            <p:cNvSpPr/>
            <p:nvPr/>
          </p:nvSpPr>
          <p:spPr>
            <a:xfrm>
              <a:off x="-4" y="3407397"/>
              <a:ext cx="12192000" cy="113532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5F0380F1-D060-B006-BA90-3F68E56352DF}"/>
                </a:ext>
              </a:extLst>
            </p:cNvPr>
            <p:cNvSpPr txBox="1"/>
            <p:nvPr/>
          </p:nvSpPr>
          <p:spPr>
            <a:xfrm>
              <a:off x="166914" y="3580282"/>
              <a:ext cx="11850915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800"/>
                </a:spcAft>
                <a:buClr>
                  <a:srgbClr val="C5192D"/>
                </a:buClr>
                <a:buSzTx/>
                <a:buFontTx/>
                <a:buNone/>
                <a:tabLst/>
                <a:defRPr/>
              </a:pPr>
              <a:r>
                <a:rPr lang="en-GB" sz="3600" b="1" kern="100" spc="-150">
                  <a:solidFill>
                    <a:prstClr val="white"/>
                  </a:solidFill>
                  <a:latin typeface="Myriad Pro"/>
                  <a:ea typeface="DengXian"/>
                  <a:cs typeface="Poppins"/>
                </a:rPr>
                <a:t>Share</a:t>
              </a:r>
              <a:r>
                <a:rPr lang="en-GB" sz="3200" b="1" kern="100" spc="-150">
                  <a:solidFill>
                    <a:prstClr val="white"/>
                  </a:solidFill>
                  <a:latin typeface="Myriad Pro"/>
                  <a:ea typeface="DengXian"/>
                  <a:cs typeface="Poppins"/>
                </a:rPr>
                <a:t> t</a:t>
              </a:r>
              <a:r>
                <a:rPr kumimoji="0" lang="en-GB" sz="3200" b="1" i="0" u="none" strike="noStrike" kern="100" cap="none" spc="-1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/>
                  <a:ea typeface="DengXian"/>
                  <a:cs typeface="Poppins"/>
                </a:rPr>
                <a:t>he skills commitment and impact measurement framework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31675B60-C98C-BA4E-8C85-0536DC94514C}"/>
                </a:ext>
              </a:extLst>
            </p:cNvPr>
            <p:cNvSpPr/>
            <p:nvPr/>
          </p:nvSpPr>
          <p:spPr>
            <a:xfrm>
              <a:off x="152400" y="3552841"/>
              <a:ext cx="11872686" cy="823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2D0F32-17BD-84E0-1B59-F066466752F4}"/>
              </a:ext>
            </a:extLst>
          </p:cNvPr>
          <p:cNvGrpSpPr/>
          <p:nvPr/>
        </p:nvGrpSpPr>
        <p:grpSpPr>
          <a:xfrm>
            <a:off x="0" y="5018454"/>
            <a:ext cx="12192000" cy="1135324"/>
            <a:chOff x="0" y="5018454"/>
            <a:chExt cx="12192000" cy="1135324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6A088C41-A58C-2A73-7D89-5AAD2CA4465F}"/>
                </a:ext>
              </a:extLst>
            </p:cNvPr>
            <p:cNvSpPr/>
            <p:nvPr/>
          </p:nvSpPr>
          <p:spPr>
            <a:xfrm>
              <a:off x="0" y="5018454"/>
              <a:ext cx="12192000" cy="113532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28F28B92-FFB2-5685-1FB1-8A1C440FE515}"/>
                </a:ext>
              </a:extLst>
            </p:cNvPr>
            <p:cNvSpPr txBox="1"/>
            <p:nvPr/>
          </p:nvSpPr>
          <p:spPr>
            <a:xfrm>
              <a:off x="337226" y="5194075"/>
              <a:ext cx="116213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00" cap="none" spc="-15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yriad Pro" panose="020B0503030403020204" pitchFamily="34" charset="0"/>
                  <a:ea typeface="DengXian" panose="02010600030101010101" pitchFamily="2" charset="-122"/>
                  <a:cs typeface="Poppins" panose="00000500000000000000" pitchFamily="2" charset="0"/>
                </a:rPr>
                <a:t>Celebrate progress and results</a:t>
              </a:r>
              <a:endParaRPr kumimoji="0" lang="es-E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008D9BDC-2142-AAA6-5465-75D39A818C6E}"/>
                </a:ext>
              </a:extLst>
            </p:cNvPr>
            <p:cNvSpPr/>
            <p:nvPr/>
          </p:nvSpPr>
          <p:spPr>
            <a:xfrm>
              <a:off x="159658" y="5185697"/>
              <a:ext cx="11872686" cy="823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EF674ABA-B635-8A53-90D4-7729B8366297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B8ECF704-5570-A48C-D49A-F7F7C283B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5" name="Picture 14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747F9BA8-815F-35FA-0146-B1BFAA1FEC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DA7ABEA6-92CA-B33B-26E3-8DC9D6278C70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13606A-92D6-629F-F9A1-0B288E1026FE}"/>
              </a:ext>
            </a:extLst>
          </p:cNvPr>
          <p:cNvSpPr/>
          <p:nvPr/>
        </p:nvSpPr>
        <p:spPr>
          <a:xfrm>
            <a:off x="0" y="-22413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  <a:r>
              <a:rPr lang="en-US" sz="3200" b="1">
                <a:solidFill>
                  <a:srgbClr val="FFFFFF"/>
                </a:solidFill>
                <a:latin typeface="Calibri Light"/>
                <a:sym typeface="Calibri"/>
              </a:rPr>
              <a:t>What’s next? </a:t>
            </a:r>
          </a:p>
        </p:txBody>
      </p:sp>
    </p:spTree>
    <p:extLst>
      <p:ext uri="{BB962C8B-B14F-4D97-AF65-F5344CB8AC3E}">
        <p14:creationId xmlns:p14="http://schemas.microsoft.com/office/powerpoint/2010/main" val="37072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39E9A9-2E08-3B2E-AB41-FB6287E1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476788"/>
          </a:xfrm>
          <a:prstGeom prst="rect">
            <a:avLst/>
          </a:prstGeom>
        </p:spPr>
      </p:pic>
      <p:sp>
        <p:nvSpPr>
          <p:cNvPr id="2" name="CuadroTexto 5">
            <a:extLst>
              <a:ext uri="{FF2B5EF4-FFF2-40B4-BE49-F238E27FC236}">
                <a16:creationId xmlns:a16="http://schemas.microsoft.com/office/drawing/2014/main" id="{2C33D946-164E-FFD3-7103-D2123C204340}"/>
              </a:ext>
            </a:extLst>
          </p:cNvPr>
          <p:cNvSpPr txBox="1"/>
          <p:nvPr/>
        </p:nvSpPr>
        <p:spPr>
          <a:xfrm>
            <a:off x="-109031" y="137027"/>
            <a:ext cx="12301031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800" b="1">
                <a:latin typeface="Myriad Pro"/>
                <a:ea typeface="+mn-lt"/>
                <a:cs typeface="Poppins" panose="00000500000000000000" pitchFamily="2" charset="0"/>
              </a:rPr>
              <a:t>Call to action </a:t>
            </a:r>
            <a:endParaRPr lang="en-US" sz="4800">
              <a:latin typeface="Myriad Pro"/>
              <a:cs typeface="Poppins" panose="000005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DDC94B-1C2E-3A2A-9344-771D348DE697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D7A0D4E-3BC3-DD83-DD89-EDA360972E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9698A524-0FC2-854C-8BED-1C22919CD5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4BA6957-83E7-DA00-1A60-EFE65DF3E7C8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8" name="Subtitle 16">
            <a:extLst>
              <a:ext uri="{FF2B5EF4-FFF2-40B4-BE49-F238E27FC236}">
                <a16:creationId xmlns:a16="http://schemas.microsoft.com/office/drawing/2014/main" id="{7D25E517-B2DA-2C67-B1E8-575144F480A4}"/>
              </a:ext>
            </a:extLst>
          </p:cNvPr>
          <p:cNvSpPr txBox="1">
            <a:spLocks/>
          </p:cNvSpPr>
          <p:nvPr/>
        </p:nvSpPr>
        <p:spPr>
          <a:xfrm>
            <a:off x="372510" y="1400816"/>
            <a:ext cx="11082528" cy="2769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Myriad Pro"/>
                <a:ea typeface="+mn-lt"/>
                <a:cs typeface="Poppins" panose="00000500000000000000" pitchFamily="2" charset="0"/>
              </a:rPr>
              <a:t>Join us in shaping a skilled future for all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8ACCDE-9F03-5EE4-6B9A-A0078E34507A}"/>
              </a:ext>
            </a:extLst>
          </p:cNvPr>
          <p:cNvSpPr txBox="1"/>
          <p:nvPr/>
        </p:nvSpPr>
        <p:spPr>
          <a:xfrm>
            <a:off x="372510" y="2922794"/>
            <a:ext cx="3578517" cy="2108269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>
                <a:latin typeface="Myriad Pro"/>
                <a:ea typeface="+mn-lt"/>
                <a:cs typeface="Poppins" panose="00000500000000000000" pitchFamily="2" charset="0"/>
              </a:rPr>
              <a:t>Add your voluntary commitment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b="1">
              <a:latin typeface="Myriad Pro"/>
              <a:ea typeface="+mn-lt"/>
              <a:cs typeface="Poppins" panose="000005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="1">
                <a:latin typeface="Myriad Pro"/>
                <a:ea typeface="+mn-lt"/>
                <a:cs typeface="Poppins" panose="00000500000000000000" pitchFamily="2" charset="0"/>
              </a:rPr>
              <a:t>Be part of a global movement building skills for the future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A90C82-61FA-3F90-746A-699481B22743}"/>
              </a:ext>
            </a:extLst>
          </p:cNvPr>
          <p:cNvSpPr txBox="1"/>
          <p:nvPr/>
        </p:nvSpPr>
        <p:spPr>
          <a:xfrm>
            <a:off x="8634260" y="3861706"/>
            <a:ext cx="40308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b="1" i="0">
                <a:effectLst/>
                <a:latin typeface="Inter"/>
              </a:rPr>
              <a:t>Your journey in 3 simple steps</a:t>
            </a:r>
            <a:endParaRPr lang="en-US" b="0" i="0">
              <a:effectLst/>
              <a:latin typeface="Inter"/>
            </a:endParaRPr>
          </a:p>
          <a:p>
            <a:pPr>
              <a:buFont typeface="+mj-lt"/>
              <a:buAutoNum type="arabicPeriod"/>
            </a:pPr>
            <a:r>
              <a:rPr lang="en-US" b="0" i="0">
                <a:effectLst/>
                <a:latin typeface="Inter"/>
              </a:rPr>
              <a:t> </a:t>
            </a:r>
            <a:r>
              <a:rPr lang="en-US">
                <a:latin typeface="Inter"/>
              </a:rPr>
              <a:t>Share</a:t>
            </a:r>
            <a:r>
              <a:rPr lang="en-US" b="0" i="0">
                <a:effectLst/>
                <a:latin typeface="Inter"/>
              </a:rPr>
              <a:t> your </a:t>
            </a:r>
            <a:r>
              <a:rPr lang="en-US">
                <a:latin typeface="Inter"/>
              </a:rPr>
              <a:t>contribution</a:t>
            </a:r>
            <a:endParaRPr lang="en-US" b="0" i="0">
              <a:effectLst/>
              <a:latin typeface="Inter"/>
            </a:endParaRPr>
          </a:p>
          <a:p>
            <a:pPr>
              <a:buFont typeface="+mj-lt"/>
              <a:buAutoNum type="arabicPeriod"/>
            </a:pPr>
            <a:r>
              <a:rPr lang="en-US" b="0" i="0">
                <a:effectLst/>
                <a:latin typeface="Inter"/>
              </a:rPr>
              <a:t> Implement your initiative</a:t>
            </a:r>
          </a:p>
          <a:p>
            <a:pPr>
              <a:buFont typeface="+mj-lt"/>
              <a:buAutoNum type="arabicPeriod"/>
            </a:pPr>
            <a:r>
              <a:rPr lang="en-US" b="0" i="0">
                <a:effectLst/>
                <a:latin typeface="Inter"/>
              </a:rPr>
              <a:t> Celebrate your progress and results</a:t>
            </a:r>
          </a:p>
        </p:txBody>
      </p:sp>
      <p:pic>
        <p:nvPicPr>
          <p:cNvPr id="15" name="Picture 14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06B7A8E8-4051-2ABB-6770-04C0D1B35D6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374" y="856587"/>
            <a:ext cx="3255056" cy="325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9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4Ps3taQqK3C0NeBEvQL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CustomIc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b1LmWUTH66PHUHOGMc5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5NG5p6QVlH6GlSHMQ0R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.WNeMwRPaNOv4PeDFU5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XdkIixRi6Hs.rBsPur2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Slideworks">
  <a:themeElements>
    <a:clrScheme name="Slideworks">
      <a:dk1>
        <a:srgbClr val="FFFFFF"/>
      </a:dk1>
      <a:lt1>
        <a:srgbClr val="061F32"/>
      </a:lt1>
      <a:dk2>
        <a:srgbClr val="000000"/>
      </a:dk2>
      <a:lt2>
        <a:srgbClr val="000000"/>
      </a:lt2>
      <a:accent1>
        <a:srgbClr val="22A3DF"/>
      </a:accent1>
      <a:accent2>
        <a:srgbClr val="3478AB"/>
      </a:accent2>
      <a:accent3>
        <a:srgbClr val="1D4769"/>
      </a:accent3>
      <a:accent4>
        <a:srgbClr val="061F32"/>
      </a:accent4>
      <a:accent5>
        <a:srgbClr val="2222F6"/>
      </a:accent5>
      <a:accent6>
        <a:srgbClr val="F8BC3B"/>
      </a:accent6>
      <a:hlink>
        <a:srgbClr val="3478AB"/>
      </a:hlink>
      <a:folHlink>
        <a:srgbClr val="8B78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sq">
          <a:solidFill>
            <a:srgbClr val="000000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 White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51C2C"/>
        </a:accent1>
        <a:accent2>
          <a:srgbClr val="00A9F4"/>
        </a:accent2>
        <a:accent3>
          <a:srgbClr val="1F40E6"/>
        </a:accent3>
        <a:accent4>
          <a:srgbClr val="AAE6F0"/>
        </a:accent4>
        <a:accent5>
          <a:srgbClr val="3C96B4"/>
        </a:accent5>
        <a:accent6>
          <a:srgbClr val="AFC3FF"/>
        </a:accent6>
        <a:hlink>
          <a:srgbClr val="1F40E6"/>
        </a:hlink>
        <a:folHlink>
          <a:srgbClr val="8C5AC8"/>
        </a:folHlink>
      </a:clrScheme>
    </a:extraClrScheme>
  </a:extraClrSchemeLst>
  <a:custClrLst>
    <a:custClr name="Deep Blue">
      <a:srgbClr val="051C2C"/>
    </a:custClr>
    <a:custClr name="Cyan">
      <a:srgbClr val="00A9F4"/>
    </a:custClr>
    <a:custClr name="Electric Blue">
      <a:srgbClr val="1F40E6"/>
    </a:custClr>
    <a:custClr name="Pale Blue">
      <a:srgbClr val="AAE6F0"/>
    </a:custClr>
    <a:custClr name="Turquoise">
      <a:srgbClr val="3C96B4"/>
    </a:custClr>
    <a:custClr name="Pale Electric Blue">
      <a:srgbClr val="AFC3FF"/>
    </a:custClr>
    <a:custClr name="Purple">
      <a:srgbClr val="8C5AC8"/>
    </a:custClr>
    <a:custClr name="Pink">
      <a:srgbClr val="E6A0C8"/>
    </a:custClr>
    <a:custClr name="Red">
      <a:srgbClr val="E5546C"/>
    </a:custClr>
    <a:custClr name="Orange">
      <a:srgbClr val="FAA082"/>
    </a:custClr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Linear 1 (Deep Blue)">
      <a:srgbClr val="051C2C"/>
    </a:custClr>
    <a:custClr name="Linear 2">
      <a:srgbClr val="034B6F"/>
    </a:custClr>
    <a:custClr name="Linear 3">
      <a:srgbClr val="027AB1"/>
    </a:custClr>
    <a:custClr name="Linear 4 (Cyan)">
      <a:srgbClr val="00A9F4"/>
    </a:custClr>
    <a:custClr name="Linear 5">
      <a:srgbClr val="39BDF3"/>
    </a:custClr>
    <a:custClr name="Linear 6">
      <a:srgbClr val="71D2F1"/>
    </a:custClr>
    <a:custClr name="Linear 7 (Pale Blue)">
      <a:srgbClr val="AAE6F0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Slideworks" id="{E069DF23-800B-2147-8703-57BAD797A89F}" vid="{C4B098EE-F2FB-4F45-9BF5-C6412EFF7DD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ef70f3-4e3d-42be-bd40-fbc1cacc1519">
      <Terms xmlns="http://schemas.microsoft.com/office/infopath/2007/PartnerControls"/>
    </lcf76f155ced4ddcb4097134ff3c332f>
    <TaxCatchAll xmlns="5b799ec2-212c-48b5-b7ff-d14ec6cbce2b" xsi:nil="true"/>
    <_Flow_SignoffStatus xmlns="f8ef70f3-4e3d-42be-bd40-fbc1cacc1519" xsi:nil="true"/>
    <_x002e_ xmlns="f8ef70f3-4e3d-42be-bd40-fbc1cacc151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54335BECF21B40B6CCFAE91E076EEB" ma:contentTypeVersion="20" ma:contentTypeDescription="Create a new document." ma:contentTypeScope="" ma:versionID="6e16782852cfbf4ca4f3dc1fc20b6d0c">
  <xsd:schema xmlns:xsd="http://www.w3.org/2001/XMLSchema" xmlns:xs="http://www.w3.org/2001/XMLSchema" xmlns:p="http://schemas.microsoft.com/office/2006/metadata/properties" xmlns:ns2="f8ef70f3-4e3d-42be-bd40-fbc1cacc1519" xmlns:ns3="5b799ec2-212c-48b5-b7ff-d14ec6cbce2b" targetNamespace="http://schemas.microsoft.com/office/2006/metadata/properties" ma:root="true" ma:fieldsID="62685c8f90760d76229219542473706b" ns2:_="" ns3:_="">
    <xsd:import namespace="f8ef70f3-4e3d-42be-bd40-fbc1cacc1519"/>
    <xsd:import namespace="5b799ec2-212c-48b5-b7ff-d14ec6cbce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_x002e_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ef70f3-4e3d-42be-bd40-fbc1cacc15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cec18f-64e3-475c-b7ef-ac8bd50224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x002e_" ma:index="26" nillable="true" ma:displayName="." ma:format="Thumbnail" ma:internalName="_x002e_">
      <xsd:simpleType>
        <xsd:restriction base="dms:Unknown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799ec2-212c-48b5-b7ff-d14ec6cbce2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0ae8230-b2b2-4c88-8b08-ff4fbc1cef8c}" ma:internalName="TaxCatchAll" ma:showField="CatchAllData" ma:web="5b799ec2-212c-48b5-b7ff-d14ec6cbce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CB9E63-9E1A-4F84-99DA-9D431C1FBA58}">
  <ds:schemaRefs>
    <ds:schemaRef ds:uri="05fd44d0-e344-4e2d-9221-7d40113bcd25"/>
    <ds:schemaRef ds:uri="09e7bd47-79e9-47eb-8d94-b8595ffa14c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857F6A3-F6CF-4471-B681-82AFFEE306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C8096A-FCB9-4B91-83ED-3EA1D76306B8}"/>
</file>

<file path=docMetadata/LabelInfo.xml><?xml version="1.0" encoding="utf-8"?>
<clbl:labelList xmlns:clbl="http://schemas.microsoft.com/office/2020/mipLabelMetadata">
  <clbl:label id="{f8e024d6-51f2-471b-ac2c-b1117d65062e}" enabled="1" method="Standard" siteId="{1d4fae52-39b3-4bfa-b0b3-022956b1119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11</Slides>
  <Notes>7</Notes>
  <HiddenSlides>0</HiddenSlide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1_Office Theme</vt:lpstr>
      <vt:lpstr>3_Slideworks</vt:lpstr>
      <vt:lpstr>Office Theme</vt:lpstr>
      <vt:lpstr>1_Thème Office</vt:lpstr>
      <vt:lpstr>Thème Office</vt:lpstr>
      <vt:lpstr>2_Office Theme</vt:lpstr>
      <vt:lpstr>PowerPoint Presentation</vt:lpstr>
      <vt:lpstr>PowerPoint Presentation</vt:lpstr>
      <vt:lpstr>PowerPoint Presentation</vt:lpstr>
      <vt:lpstr>PowerPoint Presentation</vt:lpstr>
      <vt:lpstr>What you can do on the Skills for the Future Platform</vt:lpstr>
      <vt:lpstr>Dashboard of Initiatives and Actions to develop youth skills</vt:lpstr>
      <vt:lpstr>PowerPoint Presentation</vt:lpstr>
      <vt:lpstr>PowerPoint Presentation</vt:lpstr>
      <vt:lpstr>PowerPoint Presentation</vt:lpstr>
      <vt:lpstr>PowerPoint Presentation</vt:lpstr>
      <vt:lpstr>Quotes from the Skills for the Future Platform</vt:lpstr>
    </vt:vector>
  </TitlesOfParts>
  <Company>UNESCO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 Meknassi, Aicha</dc:creator>
  <cp:revision>1</cp:revision>
  <dcterms:created xsi:type="dcterms:W3CDTF">2025-04-02T14:29:55Z</dcterms:created>
  <dcterms:modified xsi:type="dcterms:W3CDTF">2025-07-14T15:20:40Z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0x0101009354335BECF21B40B6CCFAE91E076EEB</vt:lpwstr>
  </property>
  <property fmtid="{D5CDD505-2E9C-101B-9397-08002B2CF9AE}" pid="3" name="MediaServiceImageTags">
    <vt:lpwstr/>
  </property>
</Properties>
</file>